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8" r:id="rId1"/>
    <p:sldMasterId id="2147483794" r:id="rId2"/>
    <p:sldMasterId id="2147483816" r:id="rId3"/>
    <p:sldMasterId id="2147483826" r:id="rId4"/>
  </p:sldMasterIdLst>
  <p:notesMasterIdLst>
    <p:notesMasterId r:id="rId17"/>
  </p:notesMasterIdLst>
  <p:handoutMasterIdLst>
    <p:handoutMasterId r:id="rId18"/>
  </p:handoutMasterIdLst>
  <p:sldIdLst>
    <p:sldId id="285" r:id="rId5"/>
    <p:sldId id="309" r:id="rId6"/>
    <p:sldId id="310" r:id="rId7"/>
    <p:sldId id="279" r:id="rId8"/>
    <p:sldId id="311" r:id="rId9"/>
    <p:sldId id="272" r:id="rId10"/>
    <p:sldId id="283" r:id="rId11"/>
    <p:sldId id="312" r:id="rId12"/>
    <p:sldId id="315" r:id="rId13"/>
    <p:sldId id="316" r:id="rId14"/>
    <p:sldId id="314" r:id="rId15"/>
    <p:sldId id="278" r:id="rId16"/>
  </p:sldIdLst>
  <p:sldSz cx="12192000" cy="6858000"/>
  <p:notesSz cx="6797675" cy="9926638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 2" initials="12" lastIdx="1" clrIdx="0">
    <p:extLst>
      <p:ext uri="{19B8F6BF-5375-455C-9EA6-DF929625EA0E}">
        <p15:presenceInfo xmlns:p15="http://schemas.microsoft.com/office/powerpoint/2012/main" userId="f7b0a6c70ba66f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C"/>
    <a:srgbClr val="FF6600"/>
    <a:srgbClr val="E0E0E0"/>
    <a:srgbClr val="6FF76F"/>
    <a:srgbClr val="FF5050"/>
    <a:srgbClr val="66FF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FECB4D8-DB02-4DC6-A0A2-4F2EBAE1DC90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8151" autoAdjust="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39_74F7CAF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3C_D8612E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3D_3D6A677B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2B-439C-9B4D-A3EF43D2F7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2B-439C-9B4D-A3EF43D2F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187512"/>
        <c:axId val="27818868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 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2B-439C-9B4D-A3EF43D2F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8187512"/>
        <c:axId val="278188688"/>
      </c:lineChart>
      <c:catAx>
        <c:axId val="27818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8188688"/>
        <c:crosses val="autoZero"/>
        <c:auto val="1"/>
        <c:lblAlgn val="ctr"/>
        <c:lblOffset val="100"/>
        <c:noMultiLvlLbl val="0"/>
      </c:catAx>
      <c:valAx>
        <c:axId val="27818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8187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DC-48E5-9746-2BB357592D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DC-48E5-9746-2BB357592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187512"/>
        <c:axId val="27818868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 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DC-48E5-9746-2BB357592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8187512"/>
        <c:axId val="278188688"/>
      </c:lineChart>
      <c:catAx>
        <c:axId val="27818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8188688"/>
        <c:crosses val="autoZero"/>
        <c:auto val="1"/>
        <c:lblAlgn val="ctr"/>
        <c:lblOffset val="100"/>
        <c:noMultiLvlLbl val="0"/>
      </c:catAx>
      <c:valAx>
        <c:axId val="27818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8187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3E-482A-A311-3C47D4B843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3E-482A-A311-3C47D4B84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187512"/>
        <c:axId val="27818868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 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3E-482A-A311-3C47D4B843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8187512"/>
        <c:axId val="278188688"/>
      </c:lineChart>
      <c:catAx>
        <c:axId val="27818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8188688"/>
        <c:crosses val="autoZero"/>
        <c:auto val="1"/>
        <c:lblAlgn val="ctr"/>
        <c:lblOffset val="100"/>
        <c:noMultiLvlLbl val="0"/>
      </c:catAx>
      <c:valAx>
        <c:axId val="27818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78187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DFD157-2151-4553-9A45-07EB54E55F5D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166C47A-F7C2-403A-A564-1BEED76F1C64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Introducción</a:t>
          </a:r>
          <a:endParaRPr lang="en-US"/>
        </a:p>
      </dgm:t>
    </dgm:pt>
    <dgm:pt modelId="{085D6E17-88C2-4E27-B8F8-FE191E9690BC}" type="parTrans" cxnId="{06346D0A-BE4C-4B77-8079-A133DB9A5885}">
      <dgm:prSet/>
      <dgm:spPr/>
      <dgm:t>
        <a:bodyPr/>
        <a:lstStyle/>
        <a:p>
          <a:endParaRPr lang="en-US"/>
        </a:p>
      </dgm:t>
    </dgm:pt>
    <dgm:pt modelId="{119734CD-AAE5-4C7D-BA98-C1E4FC1D6073}" type="sibTrans" cxnId="{06346D0A-BE4C-4B77-8079-A133DB9A5885}">
      <dgm:prSet/>
      <dgm:spPr/>
      <dgm:t>
        <a:bodyPr/>
        <a:lstStyle/>
        <a:p>
          <a:endParaRPr lang="en-US"/>
        </a:p>
      </dgm:t>
    </dgm:pt>
    <dgm:pt modelId="{2174753C-500A-4CF2-9185-6992EF5D1C59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Problema a resolver</a:t>
          </a:r>
          <a:endParaRPr lang="en-US"/>
        </a:p>
      </dgm:t>
    </dgm:pt>
    <dgm:pt modelId="{912B15CE-C00F-40E7-B31E-59ADB0FF67BF}" type="parTrans" cxnId="{EBB1761A-AE9E-4804-930D-E36BBABAE377}">
      <dgm:prSet/>
      <dgm:spPr/>
      <dgm:t>
        <a:bodyPr/>
        <a:lstStyle/>
        <a:p>
          <a:endParaRPr lang="en-US"/>
        </a:p>
      </dgm:t>
    </dgm:pt>
    <dgm:pt modelId="{C13D16C4-5BC7-49B1-8A01-53413DB197B3}" type="sibTrans" cxnId="{EBB1761A-AE9E-4804-930D-E36BBABAE377}">
      <dgm:prSet/>
      <dgm:spPr/>
      <dgm:t>
        <a:bodyPr/>
        <a:lstStyle/>
        <a:p>
          <a:endParaRPr lang="en-US"/>
        </a:p>
      </dgm:t>
    </dgm:pt>
    <dgm:pt modelId="{6AA7E331-06D6-4322-B839-65223A8581FB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Antecedentes del tema</a:t>
          </a:r>
          <a:endParaRPr lang="en-US" dirty="0"/>
        </a:p>
      </dgm:t>
    </dgm:pt>
    <dgm:pt modelId="{9B4F7BA1-1481-4CB3-A6F2-A88FB47E675B}" type="parTrans" cxnId="{5C8795A3-CC8B-4D11-B41A-439973CDAFFD}">
      <dgm:prSet/>
      <dgm:spPr/>
      <dgm:t>
        <a:bodyPr/>
        <a:lstStyle/>
        <a:p>
          <a:endParaRPr lang="en-US"/>
        </a:p>
      </dgm:t>
    </dgm:pt>
    <dgm:pt modelId="{E7749287-B745-4102-9256-71E29D63A434}" type="sibTrans" cxnId="{5C8795A3-CC8B-4D11-B41A-439973CDAFFD}">
      <dgm:prSet/>
      <dgm:spPr/>
      <dgm:t>
        <a:bodyPr/>
        <a:lstStyle/>
        <a:p>
          <a:endParaRPr lang="en-US"/>
        </a:p>
      </dgm:t>
    </dgm:pt>
    <dgm:pt modelId="{FE631E74-7433-4978-AFEB-1CA32931B0BF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Fundamentos y bases teóricos del tema</a:t>
          </a:r>
          <a:endParaRPr lang="en-US" dirty="0"/>
        </a:p>
      </dgm:t>
    </dgm:pt>
    <dgm:pt modelId="{9258E301-1EA8-4599-9F65-6AE3B9262B96}" type="parTrans" cxnId="{A01CAC78-B474-43EF-880B-F1485938EAF3}">
      <dgm:prSet/>
      <dgm:spPr/>
      <dgm:t>
        <a:bodyPr/>
        <a:lstStyle/>
        <a:p>
          <a:endParaRPr lang="en-US"/>
        </a:p>
      </dgm:t>
    </dgm:pt>
    <dgm:pt modelId="{C60A010C-7E33-4033-88FD-2DFE94D8FC3E}" type="sibTrans" cxnId="{A01CAC78-B474-43EF-880B-F1485938EAF3}">
      <dgm:prSet/>
      <dgm:spPr/>
      <dgm:t>
        <a:bodyPr/>
        <a:lstStyle/>
        <a:p>
          <a:endParaRPr lang="en-US"/>
        </a:p>
      </dgm:t>
    </dgm:pt>
    <dgm:pt modelId="{3017BD0E-2BE0-4400-ACCA-B0ADE3B42CCB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Desarrollo del proyecto</a:t>
          </a:r>
          <a:endParaRPr lang="en-US"/>
        </a:p>
      </dgm:t>
    </dgm:pt>
    <dgm:pt modelId="{9A591811-D075-4485-A706-B36A94ACFD45}" type="parTrans" cxnId="{910A61B1-D4E8-42FA-8287-171E27AE1034}">
      <dgm:prSet/>
      <dgm:spPr/>
      <dgm:t>
        <a:bodyPr/>
        <a:lstStyle/>
        <a:p>
          <a:endParaRPr lang="en-US"/>
        </a:p>
      </dgm:t>
    </dgm:pt>
    <dgm:pt modelId="{8DFD0480-CF01-4191-AA5E-531BD7A48574}" type="sibTrans" cxnId="{910A61B1-D4E8-42FA-8287-171E27AE1034}">
      <dgm:prSet/>
      <dgm:spPr/>
      <dgm:t>
        <a:bodyPr/>
        <a:lstStyle/>
        <a:p>
          <a:endParaRPr lang="en-US"/>
        </a:p>
      </dgm:t>
    </dgm:pt>
    <dgm:pt modelId="{A19988A8-A9F6-4B50-927D-D93D43CC9911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Resultados</a:t>
          </a:r>
          <a:endParaRPr lang="en-US"/>
        </a:p>
      </dgm:t>
    </dgm:pt>
    <dgm:pt modelId="{BD26A67B-AC43-4936-A3C7-76895A4655DB}" type="parTrans" cxnId="{0853F938-0BC0-4CC4-B231-A87597AECA67}">
      <dgm:prSet/>
      <dgm:spPr/>
      <dgm:t>
        <a:bodyPr/>
        <a:lstStyle/>
        <a:p>
          <a:endParaRPr lang="en-US"/>
        </a:p>
      </dgm:t>
    </dgm:pt>
    <dgm:pt modelId="{713E8FEA-1FB9-4A00-8D62-EA56F7946ED2}" type="sibTrans" cxnId="{0853F938-0BC0-4CC4-B231-A87597AECA67}">
      <dgm:prSet/>
      <dgm:spPr/>
      <dgm:t>
        <a:bodyPr/>
        <a:lstStyle/>
        <a:p>
          <a:endParaRPr lang="en-US"/>
        </a:p>
      </dgm:t>
    </dgm:pt>
    <dgm:pt modelId="{231CAED1-352A-4F11-9F7C-57DA6FDFFB5C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Conclusiones y Recomendaciones</a:t>
          </a:r>
          <a:endParaRPr lang="en-US" dirty="0"/>
        </a:p>
      </dgm:t>
    </dgm:pt>
    <dgm:pt modelId="{6AAEC1E8-37F0-4B7D-9E16-E3BF7575A852}" type="parTrans" cxnId="{40363D1D-C97E-407A-90E9-1E9CF2215C5F}">
      <dgm:prSet/>
      <dgm:spPr/>
      <dgm:t>
        <a:bodyPr/>
        <a:lstStyle/>
        <a:p>
          <a:endParaRPr lang="en-US"/>
        </a:p>
      </dgm:t>
    </dgm:pt>
    <dgm:pt modelId="{98032E30-96B7-4CAA-8E34-C9B2D4FCF62A}" type="sibTrans" cxnId="{40363D1D-C97E-407A-90E9-1E9CF2215C5F}">
      <dgm:prSet/>
      <dgm:spPr/>
      <dgm:t>
        <a:bodyPr/>
        <a:lstStyle/>
        <a:p>
          <a:endParaRPr lang="en-US"/>
        </a:p>
      </dgm:t>
    </dgm:pt>
    <dgm:pt modelId="{774B61EB-8C27-4F6B-8AB3-515DC4718E98}" type="pres">
      <dgm:prSet presAssocID="{17DFD157-2151-4553-9A45-07EB54E55F5D}" presName="root" presStyleCnt="0">
        <dgm:presLayoutVars>
          <dgm:dir/>
          <dgm:resizeHandles val="exact"/>
        </dgm:presLayoutVars>
      </dgm:prSet>
      <dgm:spPr/>
    </dgm:pt>
    <dgm:pt modelId="{4E50260B-F2E9-4DB4-8285-4330CADD62CD}" type="pres">
      <dgm:prSet presAssocID="{D166C47A-F7C2-403A-A564-1BEED76F1C64}" presName="compNode" presStyleCnt="0"/>
      <dgm:spPr/>
    </dgm:pt>
    <dgm:pt modelId="{3346F31B-CDD3-4DAD-8E88-933B057E07E9}" type="pres">
      <dgm:prSet presAssocID="{D166C47A-F7C2-403A-A564-1BEED76F1C64}" presName="bgRect" presStyleLbl="bgShp" presStyleIdx="0" presStyleCnt="7" custLinFactNeighborX="124" custLinFactNeighborY="-52076"/>
      <dgm:spPr/>
    </dgm:pt>
    <dgm:pt modelId="{BB3E6C7F-AEF6-4017-B726-D2BD077B1078}" type="pres">
      <dgm:prSet presAssocID="{D166C47A-F7C2-403A-A564-1BEED76F1C64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4ABA2370-7EE8-41BB-BE11-3673584B2987}" type="pres">
      <dgm:prSet presAssocID="{D166C47A-F7C2-403A-A564-1BEED76F1C64}" presName="spaceRect" presStyleCnt="0"/>
      <dgm:spPr/>
    </dgm:pt>
    <dgm:pt modelId="{75C9F29E-A6B8-416F-8859-BB2F230CF17F}" type="pres">
      <dgm:prSet presAssocID="{D166C47A-F7C2-403A-A564-1BEED76F1C64}" presName="parTx" presStyleLbl="revTx" presStyleIdx="0" presStyleCnt="7">
        <dgm:presLayoutVars>
          <dgm:chMax val="0"/>
          <dgm:chPref val="0"/>
        </dgm:presLayoutVars>
      </dgm:prSet>
      <dgm:spPr/>
    </dgm:pt>
    <dgm:pt modelId="{F9684740-8010-4968-9D78-D30FAD633D74}" type="pres">
      <dgm:prSet presAssocID="{119734CD-AAE5-4C7D-BA98-C1E4FC1D6073}" presName="sibTrans" presStyleCnt="0"/>
      <dgm:spPr/>
    </dgm:pt>
    <dgm:pt modelId="{761D4380-B7AA-49C6-A4EB-5BC1C4D389C2}" type="pres">
      <dgm:prSet presAssocID="{2174753C-500A-4CF2-9185-6992EF5D1C59}" presName="compNode" presStyleCnt="0"/>
      <dgm:spPr/>
    </dgm:pt>
    <dgm:pt modelId="{24159A35-38AD-4F3F-9BFB-593085DDE435}" type="pres">
      <dgm:prSet presAssocID="{2174753C-500A-4CF2-9185-6992EF5D1C59}" presName="bgRect" presStyleLbl="bgShp" presStyleIdx="1" presStyleCnt="7"/>
      <dgm:spPr/>
    </dgm:pt>
    <dgm:pt modelId="{F2A49C19-45E6-46DE-BF01-06DAF983EB25}" type="pres">
      <dgm:prSet presAssocID="{2174753C-500A-4CF2-9185-6992EF5D1C59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92808284-65CE-4CED-9B1A-73E399ABDE37}" type="pres">
      <dgm:prSet presAssocID="{2174753C-500A-4CF2-9185-6992EF5D1C59}" presName="spaceRect" presStyleCnt="0"/>
      <dgm:spPr/>
    </dgm:pt>
    <dgm:pt modelId="{014A4BB7-B2FF-44DA-B620-51280956D5E4}" type="pres">
      <dgm:prSet presAssocID="{2174753C-500A-4CF2-9185-6992EF5D1C59}" presName="parTx" presStyleLbl="revTx" presStyleIdx="1" presStyleCnt="7">
        <dgm:presLayoutVars>
          <dgm:chMax val="0"/>
          <dgm:chPref val="0"/>
        </dgm:presLayoutVars>
      </dgm:prSet>
      <dgm:spPr/>
    </dgm:pt>
    <dgm:pt modelId="{C6AD16DD-3772-4DDD-8E6E-1A07B4659262}" type="pres">
      <dgm:prSet presAssocID="{C13D16C4-5BC7-49B1-8A01-53413DB197B3}" presName="sibTrans" presStyleCnt="0"/>
      <dgm:spPr/>
    </dgm:pt>
    <dgm:pt modelId="{1DB41F0E-1FB1-4A5A-94B4-B4EBD4ABD1BF}" type="pres">
      <dgm:prSet presAssocID="{6AA7E331-06D6-4322-B839-65223A8581FB}" presName="compNode" presStyleCnt="0"/>
      <dgm:spPr/>
    </dgm:pt>
    <dgm:pt modelId="{3BA0ED63-AE42-4E04-BFB0-3FD6ED0CB2CE}" type="pres">
      <dgm:prSet presAssocID="{6AA7E331-06D6-4322-B839-65223A8581FB}" presName="bgRect" presStyleLbl="bgShp" presStyleIdx="2" presStyleCnt="7"/>
      <dgm:spPr/>
    </dgm:pt>
    <dgm:pt modelId="{024AF1A9-061F-4C92-8690-F403D51D9D4B}" type="pres">
      <dgm:prSet presAssocID="{6AA7E331-06D6-4322-B839-65223A8581FB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87EC2FD-A37F-4441-9C94-F30E1127A374}" type="pres">
      <dgm:prSet presAssocID="{6AA7E331-06D6-4322-B839-65223A8581FB}" presName="spaceRect" presStyleCnt="0"/>
      <dgm:spPr/>
    </dgm:pt>
    <dgm:pt modelId="{6D308A90-2A85-4A2E-9578-856657EFD575}" type="pres">
      <dgm:prSet presAssocID="{6AA7E331-06D6-4322-B839-65223A8581FB}" presName="parTx" presStyleLbl="revTx" presStyleIdx="2" presStyleCnt="7">
        <dgm:presLayoutVars>
          <dgm:chMax val="0"/>
          <dgm:chPref val="0"/>
        </dgm:presLayoutVars>
      </dgm:prSet>
      <dgm:spPr/>
    </dgm:pt>
    <dgm:pt modelId="{7BEAD28C-2CF1-4DF7-90DF-E4C31EAA6494}" type="pres">
      <dgm:prSet presAssocID="{E7749287-B745-4102-9256-71E29D63A434}" presName="sibTrans" presStyleCnt="0"/>
      <dgm:spPr/>
    </dgm:pt>
    <dgm:pt modelId="{6DC34FF2-C948-4382-8E79-BEDA1C1C8923}" type="pres">
      <dgm:prSet presAssocID="{FE631E74-7433-4978-AFEB-1CA32931B0BF}" presName="compNode" presStyleCnt="0"/>
      <dgm:spPr/>
    </dgm:pt>
    <dgm:pt modelId="{FB7714A0-7A75-4AD6-A073-26034D3F1E2E}" type="pres">
      <dgm:prSet presAssocID="{FE631E74-7433-4978-AFEB-1CA32931B0BF}" presName="bgRect" presStyleLbl="bgShp" presStyleIdx="3" presStyleCnt="7"/>
      <dgm:spPr/>
    </dgm:pt>
    <dgm:pt modelId="{651E17B7-6EEE-40D6-8D2E-08D53776886F}" type="pres">
      <dgm:prSet presAssocID="{FE631E74-7433-4978-AFEB-1CA32931B0BF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66E81CC1-82CA-4151-B58A-3D27876D3BDD}" type="pres">
      <dgm:prSet presAssocID="{FE631E74-7433-4978-AFEB-1CA32931B0BF}" presName="spaceRect" presStyleCnt="0"/>
      <dgm:spPr/>
    </dgm:pt>
    <dgm:pt modelId="{7B71E180-8DC4-41D2-93B6-8ABA0D861521}" type="pres">
      <dgm:prSet presAssocID="{FE631E74-7433-4978-AFEB-1CA32931B0BF}" presName="parTx" presStyleLbl="revTx" presStyleIdx="3" presStyleCnt="7">
        <dgm:presLayoutVars>
          <dgm:chMax val="0"/>
          <dgm:chPref val="0"/>
        </dgm:presLayoutVars>
      </dgm:prSet>
      <dgm:spPr/>
    </dgm:pt>
    <dgm:pt modelId="{922B01CA-5422-4D43-B784-C2DA7268FEB8}" type="pres">
      <dgm:prSet presAssocID="{C60A010C-7E33-4033-88FD-2DFE94D8FC3E}" presName="sibTrans" presStyleCnt="0"/>
      <dgm:spPr/>
    </dgm:pt>
    <dgm:pt modelId="{7AEBFEBB-7292-4AF2-84C9-B60772BD42AB}" type="pres">
      <dgm:prSet presAssocID="{3017BD0E-2BE0-4400-ACCA-B0ADE3B42CCB}" presName="compNode" presStyleCnt="0"/>
      <dgm:spPr/>
    </dgm:pt>
    <dgm:pt modelId="{43F12A79-151B-4C71-A2D2-4CE42AA2D9F3}" type="pres">
      <dgm:prSet presAssocID="{3017BD0E-2BE0-4400-ACCA-B0ADE3B42CCB}" presName="bgRect" presStyleLbl="bgShp" presStyleIdx="4" presStyleCnt="7"/>
      <dgm:spPr/>
    </dgm:pt>
    <dgm:pt modelId="{370DA7D6-90F4-4D95-9052-67BF220E4A15}" type="pres">
      <dgm:prSet presAssocID="{3017BD0E-2BE0-4400-ACCA-B0ADE3B42CCB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1027ED26-AA4A-42EE-822A-A82E98AB2397}" type="pres">
      <dgm:prSet presAssocID="{3017BD0E-2BE0-4400-ACCA-B0ADE3B42CCB}" presName="spaceRect" presStyleCnt="0"/>
      <dgm:spPr/>
    </dgm:pt>
    <dgm:pt modelId="{25CDB22A-CD25-46CE-BA94-2D50E41874EB}" type="pres">
      <dgm:prSet presAssocID="{3017BD0E-2BE0-4400-ACCA-B0ADE3B42CCB}" presName="parTx" presStyleLbl="revTx" presStyleIdx="4" presStyleCnt="7">
        <dgm:presLayoutVars>
          <dgm:chMax val="0"/>
          <dgm:chPref val="0"/>
        </dgm:presLayoutVars>
      </dgm:prSet>
      <dgm:spPr/>
    </dgm:pt>
    <dgm:pt modelId="{B674608E-2D35-438E-9A83-13F43B53E558}" type="pres">
      <dgm:prSet presAssocID="{8DFD0480-CF01-4191-AA5E-531BD7A48574}" presName="sibTrans" presStyleCnt="0"/>
      <dgm:spPr/>
    </dgm:pt>
    <dgm:pt modelId="{26CE2801-568E-4E6C-92C0-CB49B81637F6}" type="pres">
      <dgm:prSet presAssocID="{A19988A8-A9F6-4B50-927D-D93D43CC9911}" presName="compNode" presStyleCnt="0"/>
      <dgm:spPr/>
    </dgm:pt>
    <dgm:pt modelId="{51E517E4-FC09-4B84-A2A3-61C579049081}" type="pres">
      <dgm:prSet presAssocID="{A19988A8-A9F6-4B50-927D-D93D43CC9911}" presName="bgRect" presStyleLbl="bgShp" presStyleIdx="5" presStyleCnt="7"/>
      <dgm:spPr/>
    </dgm:pt>
    <dgm:pt modelId="{3206C9F7-4F3D-47C1-8F54-90186468464A}" type="pres">
      <dgm:prSet presAssocID="{A19988A8-A9F6-4B50-927D-D93D43CC9911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AE4981D0-2C5B-4C1C-872B-6E2042629286}" type="pres">
      <dgm:prSet presAssocID="{A19988A8-A9F6-4B50-927D-D93D43CC9911}" presName="spaceRect" presStyleCnt="0"/>
      <dgm:spPr/>
    </dgm:pt>
    <dgm:pt modelId="{0A6BC3BB-449A-45E4-8393-DE364B134179}" type="pres">
      <dgm:prSet presAssocID="{A19988A8-A9F6-4B50-927D-D93D43CC9911}" presName="parTx" presStyleLbl="revTx" presStyleIdx="5" presStyleCnt="7">
        <dgm:presLayoutVars>
          <dgm:chMax val="0"/>
          <dgm:chPref val="0"/>
        </dgm:presLayoutVars>
      </dgm:prSet>
      <dgm:spPr/>
    </dgm:pt>
    <dgm:pt modelId="{42F0E169-9EFA-4F68-B3F3-7C3AA7F336F4}" type="pres">
      <dgm:prSet presAssocID="{713E8FEA-1FB9-4A00-8D62-EA56F7946ED2}" presName="sibTrans" presStyleCnt="0"/>
      <dgm:spPr/>
    </dgm:pt>
    <dgm:pt modelId="{735798C3-7F97-4817-96AB-9E759A5B8BC1}" type="pres">
      <dgm:prSet presAssocID="{231CAED1-352A-4F11-9F7C-57DA6FDFFB5C}" presName="compNode" presStyleCnt="0"/>
      <dgm:spPr/>
    </dgm:pt>
    <dgm:pt modelId="{3D01601C-70E4-4214-B08F-D0CE48F11024}" type="pres">
      <dgm:prSet presAssocID="{231CAED1-352A-4F11-9F7C-57DA6FDFFB5C}" presName="bgRect" presStyleLbl="bgShp" presStyleIdx="6" presStyleCnt="7" custLinFactNeighborX="102" custLinFactNeighborY="23499"/>
      <dgm:spPr/>
    </dgm:pt>
    <dgm:pt modelId="{6D967A4D-98BE-4369-83CC-61552059F509}" type="pres">
      <dgm:prSet presAssocID="{231CAED1-352A-4F11-9F7C-57DA6FDFFB5C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AF97DB0-F281-4FB6-A14A-1EB9D9EC0D9F}" type="pres">
      <dgm:prSet presAssocID="{231CAED1-352A-4F11-9F7C-57DA6FDFFB5C}" presName="spaceRect" presStyleCnt="0"/>
      <dgm:spPr/>
    </dgm:pt>
    <dgm:pt modelId="{E064EDE4-71F2-410E-A867-52714C308C25}" type="pres">
      <dgm:prSet presAssocID="{231CAED1-352A-4F11-9F7C-57DA6FDFFB5C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AFA51407-4B93-41E4-9CD1-6C422E88B006}" type="presOf" srcId="{D166C47A-F7C2-403A-A564-1BEED76F1C64}" destId="{75C9F29E-A6B8-416F-8859-BB2F230CF17F}" srcOrd="0" destOrd="0" presId="urn:microsoft.com/office/officeart/2018/2/layout/IconVerticalSolidList"/>
    <dgm:cxn modelId="{06346D0A-BE4C-4B77-8079-A133DB9A5885}" srcId="{17DFD157-2151-4553-9A45-07EB54E55F5D}" destId="{D166C47A-F7C2-403A-A564-1BEED76F1C64}" srcOrd="0" destOrd="0" parTransId="{085D6E17-88C2-4E27-B8F8-FE191E9690BC}" sibTransId="{119734CD-AAE5-4C7D-BA98-C1E4FC1D6073}"/>
    <dgm:cxn modelId="{EBB1761A-AE9E-4804-930D-E36BBABAE377}" srcId="{17DFD157-2151-4553-9A45-07EB54E55F5D}" destId="{2174753C-500A-4CF2-9185-6992EF5D1C59}" srcOrd="1" destOrd="0" parTransId="{912B15CE-C00F-40E7-B31E-59ADB0FF67BF}" sibTransId="{C13D16C4-5BC7-49B1-8A01-53413DB197B3}"/>
    <dgm:cxn modelId="{40363D1D-C97E-407A-90E9-1E9CF2215C5F}" srcId="{17DFD157-2151-4553-9A45-07EB54E55F5D}" destId="{231CAED1-352A-4F11-9F7C-57DA6FDFFB5C}" srcOrd="6" destOrd="0" parTransId="{6AAEC1E8-37F0-4B7D-9E16-E3BF7575A852}" sibTransId="{98032E30-96B7-4CAA-8E34-C9B2D4FCF62A}"/>
    <dgm:cxn modelId="{6184D72A-9526-411D-A725-EBE74DA2A284}" type="presOf" srcId="{FE631E74-7433-4978-AFEB-1CA32931B0BF}" destId="{7B71E180-8DC4-41D2-93B6-8ABA0D861521}" srcOrd="0" destOrd="0" presId="urn:microsoft.com/office/officeart/2018/2/layout/IconVerticalSolidList"/>
    <dgm:cxn modelId="{8AAF8833-C7AB-41CF-8B25-627F1F110FC1}" type="presOf" srcId="{231CAED1-352A-4F11-9F7C-57DA6FDFFB5C}" destId="{E064EDE4-71F2-410E-A867-52714C308C25}" srcOrd="0" destOrd="0" presId="urn:microsoft.com/office/officeart/2018/2/layout/IconVerticalSolidList"/>
    <dgm:cxn modelId="{0853F938-0BC0-4CC4-B231-A87597AECA67}" srcId="{17DFD157-2151-4553-9A45-07EB54E55F5D}" destId="{A19988A8-A9F6-4B50-927D-D93D43CC9911}" srcOrd="5" destOrd="0" parTransId="{BD26A67B-AC43-4936-A3C7-76895A4655DB}" sibTransId="{713E8FEA-1FB9-4A00-8D62-EA56F7946ED2}"/>
    <dgm:cxn modelId="{5353B53C-2B64-4D3A-9361-F51BE17EC9D8}" type="presOf" srcId="{A19988A8-A9F6-4B50-927D-D93D43CC9911}" destId="{0A6BC3BB-449A-45E4-8393-DE364B134179}" srcOrd="0" destOrd="0" presId="urn:microsoft.com/office/officeart/2018/2/layout/IconVerticalSolidList"/>
    <dgm:cxn modelId="{E228405C-77CD-49F9-8DEC-A8A64870925C}" type="presOf" srcId="{17DFD157-2151-4553-9A45-07EB54E55F5D}" destId="{774B61EB-8C27-4F6B-8AB3-515DC4718E98}" srcOrd="0" destOrd="0" presId="urn:microsoft.com/office/officeart/2018/2/layout/IconVerticalSolidList"/>
    <dgm:cxn modelId="{80C5B073-5010-4F3F-AE2E-F4FD29071929}" type="presOf" srcId="{6AA7E331-06D6-4322-B839-65223A8581FB}" destId="{6D308A90-2A85-4A2E-9578-856657EFD575}" srcOrd="0" destOrd="0" presId="urn:microsoft.com/office/officeart/2018/2/layout/IconVerticalSolidList"/>
    <dgm:cxn modelId="{A01CAC78-B474-43EF-880B-F1485938EAF3}" srcId="{17DFD157-2151-4553-9A45-07EB54E55F5D}" destId="{FE631E74-7433-4978-AFEB-1CA32931B0BF}" srcOrd="3" destOrd="0" parTransId="{9258E301-1EA8-4599-9F65-6AE3B9262B96}" sibTransId="{C60A010C-7E33-4033-88FD-2DFE94D8FC3E}"/>
    <dgm:cxn modelId="{028E8C80-4854-4A41-9E5E-483618DD88C4}" type="presOf" srcId="{3017BD0E-2BE0-4400-ACCA-B0ADE3B42CCB}" destId="{25CDB22A-CD25-46CE-BA94-2D50E41874EB}" srcOrd="0" destOrd="0" presId="urn:microsoft.com/office/officeart/2018/2/layout/IconVerticalSolidList"/>
    <dgm:cxn modelId="{5C8795A3-CC8B-4D11-B41A-439973CDAFFD}" srcId="{17DFD157-2151-4553-9A45-07EB54E55F5D}" destId="{6AA7E331-06D6-4322-B839-65223A8581FB}" srcOrd="2" destOrd="0" parTransId="{9B4F7BA1-1481-4CB3-A6F2-A88FB47E675B}" sibTransId="{E7749287-B745-4102-9256-71E29D63A434}"/>
    <dgm:cxn modelId="{910A61B1-D4E8-42FA-8287-171E27AE1034}" srcId="{17DFD157-2151-4553-9A45-07EB54E55F5D}" destId="{3017BD0E-2BE0-4400-ACCA-B0ADE3B42CCB}" srcOrd="4" destOrd="0" parTransId="{9A591811-D075-4485-A706-B36A94ACFD45}" sibTransId="{8DFD0480-CF01-4191-AA5E-531BD7A48574}"/>
    <dgm:cxn modelId="{24F3F1F8-8EA6-4C1C-86E7-B101BB443310}" type="presOf" srcId="{2174753C-500A-4CF2-9185-6992EF5D1C59}" destId="{014A4BB7-B2FF-44DA-B620-51280956D5E4}" srcOrd="0" destOrd="0" presId="urn:microsoft.com/office/officeart/2018/2/layout/IconVerticalSolidList"/>
    <dgm:cxn modelId="{E4695BD0-B824-4583-A3D5-4B9A1DB50B52}" type="presParOf" srcId="{774B61EB-8C27-4F6B-8AB3-515DC4718E98}" destId="{4E50260B-F2E9-4DB4-8285-4330CADD62CD}" srcOrd="0" destOrd="0" presId="urn:microsoft.com/office/officeart/2018/2/layout/IconVerticalSolidList"/>
    <dgm:cxn modelId="{B33B8BB3-8F29-4595-BFE1-93914D6634EB}" type="presParOf" srcId="{4E50260B-F2E9-4DB4-8285-4330CADD62CD}" destId="{3346F31B-CDD3-4DAD-8E88-933B057E07E9}" srcOrd="0" destOrd="0" presId="urn:microsoft.com/office/officeart/2018/2/layout/IconVerticalSolidList"/>
    <dgm:cxn modelId="{F6E8809A-DD00-4009-872B-E71486291619}" type="presParOf" srcId="{4E50260B-F2E9-4DB4-8285-4330CADD62CD}" destId="{BB3E6C7F-AEF6-4017-B726-D2BD077B1078}" srcOrd="1" destOrd="0" presId="urn:microsoft.com/office/officeart/2018/2/layout/IconVerticalSolidList"/>
    <dgm:cxn modelId="{AD377722-F79E-4E31-A87E-FD074A1D72B9}" type="presParOf" srcId="{4E50260B-F2E9-4DB4-8285-4330CADD62CD}" destId="{4ABA2370-7EE8-41BB-BE11-3673584B2987}" srcOrd="2" destOrd="0" presId="urn:microsoft.com/office/officeart/2018/2/layout/IconVerticalSolidList"/>
    <dgm:cxn modelId="{CE4149E4-7ABD-401B-8125-98F8F0BD2760}" type="presParOf" srcId="{4E50260B-F2E9-4DB4-8285-4330CADD62CD}" destId="{75C9F29E-A6B8-416F-8859-BB2F230CF17F}" srcOrd="3" destOrd="0" presId="urn:microsoft.com/office/officeart/2018/2/layout/IconVerticalSolidList"/>
    <dgm:cxn modelId="{539A84A1-C4C3-4503-95C2-D02C93AED276}" type="presParOf" srcId="{774B61EB-8C27-4F6B-8AB3-515DC4718E98}" destId="{F9684740-8010-4968-9D78-D30FAD633D74}" srcOrd="1" destOrd="0" presId="urn:microsoft.com/office/officeart/2018/2/layout/IconVerticalSolidList"/>
    <dgm:cxn modelId="{2428DA77-99AB-4FEA-BA15-2B4F319542D0}" type="presParOf" srcId="{774B61EB-8C27-4F6B-8AB3-515DC4718E98}" destId="{761D4380-B7AA-49C6-A4EB-5BC1C4D389C2}" srcOrd="2" destOrd="0" presId="urn:microsoft.com/office/officeart/2018/2/layout/IconVerticalSolidList"/>
    <dgm:cxn modelId="{FEEDB6CA-0BB0-4ECD-9BC0-2EA61C42C6E3}" type="presParOf" srcId="{761D4380-B7AA-49C6-A4EB-5BC1C4D389C2}" destId="{24159A35-38AD-4F3F-9BFB-593085DDE435}" srcOrd="0" destOrd="0" presId="urn:microsoft.com/office/officeart/2018/2/layout/IconVerticalSolidList"/>
    <dgm:cxn modelId="{18BF1E1D-6C4B-4CA4-9BA3-956BDDA13A2E}" type="presParOf" srcId="{761D4380-B7AA-49C6-A4EB-5BC1C4D389C2}" destId="{F2A49C19-45E6-46DE-BF01-06DAF983EB25}" srcOrd="1" destOrd="0" presId="urn:microsoft.com/office/officeart/2018/2/layout/IconVerticalSolidList"/>
    <dgm:cxn modelId="{F2B8D333-1FD4-4A4D-855B-D4841E99E9F2}" type="presParOf" srcId="{761D4380-B7AA-49C6-A4EB-5BC1C4D389C2}" destId="{92808284-65CE-4CED-9B1A-73E399ABDE37}" srcOrd="2" destOrd="0" presId="urn:microsoft.com/office/officeart/2018/2/layout/IconVerticalSolidList"/>
    <dgm:cxn modelId="{C4739DB8-1723-4E54-A88D-3D5636C72E38}" type="presParOf" srcId="{761D4380-B7AA-49C6-A4EB-5BC1C4D389C2}" destId="{014A4BB7-B2FF-44DA-B620-51280956D5E4}" srcOrd="3" destOrd="0" presId="urn:microsoft.com/office/officeart/2018/2/layout/IconVerticalSolidList"/>
    <dgm:cxn modelId="{9EDFE03C-8826-4FED-84D5-97D8FDF75698}" type="presParOf" srcId="{774B61EB-8C27-4F6B-8AB3-515DC4718E98}" destId="{C6AD16DD-3772-4DDD-8E6E-1A07B4659262}" srcOrd="3" destOrd="0" presId="urn:microsoft.com/office/officeart/2018/2/layout/IconVerticalSolidList"/>
    <dgm:cxn modelId="{0A35301A-2255-476B-B80F-3A1E1DB01396}" type="presParOf" srcId="{774B61EB-8C27-4F6B-8AB3-515DC4718E98}" destId="{1DB41F0E-1FB1-4A5A-94B4-B4EBD4ABD1BF}" srcOrd="4" destOrd="0" presId="urn:microsoft.com/office/officeart/2018/2/layout/IconVerticalSolidList"/>
    <dgm:cxn modelId="{EDCA2BEC-8854-41CB-A516-EDA3B388BF46}" type="presParOf" srcId="{1DB41F0E-1FB1-4A5A-94B4-B4EBD4ABD1BF}" destId="{3BA0ED63-AE42-4E04-BFB0-3FD6ED0CB2CE}" srcOrd="0" destOrd="0" presId="urn:microsoft.com/office/officeart/2018/2/layout/IconVerticalSolidList"/>
    <dgm:cxn modelId="{4CBAAC61-7168-4A97-A213-B6B761BC12C1}" type="presParOf" srcId="{1DB41F0E-1FB1-4A5A-94B4-B4EBD4ABD1BF}" destId="{024AF1A9-061F-4C92-8690-F403D51D9D4B}" srcOrd="1" destOrd="0" presId="urn:microsoft.com/office/officeart/2018/2/layout/IconVerticalSolidList"/>
    <dgm:cxn modelId="{158D56E3-1362-458D-B1E0-EAF9DD956047}" type="presParOf" srcId="{1DB41F0E-1FB1-4A5A-94B4-B4EBD4ABD1BF}" destId="{587EC2FD-A37F-4441-9C94-F30E1127A374}" srcOrd="2" destOrd="0" presId="urn:microsoft.com/office/officeart/2018/2/layout/IconVerticalSolidList"/>
    <dgm:cxn modelId="{0E4C988F-4039-4B45-84A7-9A916DC9A334}" type="presParOf" srcId="{1DB41F0E-1FB1-4A5A-94B4-B4EBD4ABD1BF}" destId="{6D308A90-2A85-4A2E-9578-856657EFD575}" srcOrd="3" destOrd="0" presId="urn:microsoft.com/office/officeart/2018/2/layout/IconVerticalSolidList"/>
    <dgm:cxn modelId="{75C566A1-34DA-46B0-880D-FBEA99B15F08}" type="presParOf" srcId="{774B61EB-8C27-4F6B-8AB3-515DC4718E98}" destId="{7BEAD28C-2CF1-4DF7-90DF-E4C31EAA6494}" srcOrd="5" destOrd="0" presId="urn:microsoft.com/office/officeart/2018/2/layout/IconVerticalSolidList"/>
    <dgm:cxn modelId="{4E701CD9-6DBA-45FF-86C3-F85120DDF083}" type="presParOf" srcId="{774B61EB-8C27-4F6B-8AB3-515DC4718E98}" destId="{6DC34FF2-C948-4382-8E79-BEDA1C1C8923}" srcOrd="6" destOrd="0" presId="urn:microsoft.com/office/officeart/2018/2/layout/IconVerticalSolidList"/>
    <dgm:cxn modelId="{BB981E40-B195-44CA-97D2-956AD8B5FA8C}" type="presParOf" srcId="{6DC34FF2-C948-4382-8E79-BEDA1C1C8923}" destId="{FB7714A0-7A75-4AD6-A073-26034D3F1E2E}" srcOrd="0" destOrd="0" presId="urn:microsoft.com/office/officeart/2018/2/layout/IconVerticalSolidList"/>
    <dgm:cxn modelId="{DA1FE519-9A14-4C9D-80FF-16C99197E70B}" type="presParOf" srcId="{6DC34FF2-C948-4382-8E79-BEDA1C1C8923}" destId="{651E17B7-6EEE-40D6-8D2E-08D53776886F}" srcOrd="1" destOrd="0" presId="urn:microsoft.com/office/officeart/2018/2/layout/IconVerticalSolidList"/>
    <dgm:cxn modelId="{08E24BF8-4F49-4206-BD80-F9C427C0E455}" type="presParOf" srcId="{6DC34FF2-C948-4382-8E79-BEDA1C1C8923}" destId="{66E81CC1-82CA-4151-B58A-3D27876D3BDD}" srcOrd="2" destOrd="0" presId="urn:microsoft.com/office/officeart/2018/2/layout/IconVerticalSolidList"/>
    <dgm:cxn modelId="{F26B19BC-6C32-4AA7-BA26-A1F691DB770F}" type="presParOf" srcId="{6DC34FF2-C948-4382-8E79-BEDA1C1C8923}" destId="{7B71E180-8DC4-41D2-93B6-8ABA0D861521}" srcOrd="3" destOrd="0" presId="urn:microsoft.com/office/officeart/2018/2/layout/IconVerticalSolidList"/>
    <dgm:cxn modelId="{0761CE70-7AB6-4E99-B7F6-56398F52A0EE}" type="presParOf" srcId="{774B61EB-8C27-4F6B-8AB3-515DC4718E98}" destId="{922B01CA-5422-4D43-B784-C2DA7268FEB8}" srcOrd="7" destOrd="0" presId="urn:microsoft.com/office/officeart/2018/2/layout/IconVerticalSolidList"/>
    <dgm:cxn modelId="{A6FA36EE-6B8E-42C6-B260-0A3A042B8EEC}" type="presParOf" srcId="{774B61EB-8C27-4F6B-8AB3-515DC4718E98}" destId="{7AEBFEBB-7292-4AF2-84C9-B60772BD42AB}" srcOrd="8" destOrd="0" presId="urn:microsoft.com/office/officeart/2018/2/layout/IconVerticalSolidList"/>
    <dgm:cxn modelId="{9C3803DF-5690-43CA-BEF0-23910917DD69}" type="presParOf" srcId="{7AEBFEBB-7292-4AF2-84C9-B60772BD42AB}" destId="{43F12A79-151B-4C71-A2D2-4CE42AA2D9F3}" srcOrd="0" destOrd="0" presId="urn:microsoft.com/office/officeart/2018/2/layout/IconVerticalSolidList"/>
    <dgm:cxn modelId="{C69A1CCC-A203-4D62-B1D1-29F7075E4514}" type="presParOf" srcId="{7AEBFEBB-7292-4AF2-84C9-B60772BD42AB}" destId="{370DA7D6-90F4-4D95-9052-67BF220E4A15}" srcOrd="1" destOrd="0" presId="urn:microsoft.com/office/officeart/2018/2/layout/IconVerticalSolidList"/>
    <dgm:cxn modelId="{DD8B63A0-020D-4CBC-8823-E73D996ABBBD}" type="presParOf" srcId="{7AEBFEBB-7292-4AF2-84C9-B60772BD42AB}" destId="{1027ED26-AA4A-42EE-822A-A82E98AB2397}" srcOrd="2" destOrd="0" presId="urn:microsoft.com/office/officeart/2018/2/layout/IconVerticalSolidList"/>
    <dgm:cxn modelId="{10E3B54E-DC2B-4DE4-A3BD-F2795A86C87C}" type="presParOf" srcId="{7AEBFEBB-7292-4AF2-84C9-B60772BD42AB}" destId="{25CDB22A-CD25-46CE-BA94-2D50E41874EB}" srcOrd="3" destOrd="0" presId="urn:microsoft.com/office/officeart/2018/2/layout/IconVerticalSolidList"/>
    <dgm:cxn modelId="{EDF241C5-291D-40D8-B589-5F2915D9888C}" type="presParOf" srcId="{774B61EB-8C27-4F6B-8AB3-515DC4718E98}" destId="{B674608E-2D35-438E-9A83-13F43B53E558}" srcOrd="9" destOrd="0" presId="urn:microsoft.com/office/officeart/2018/2/layout/IconVerticalSolidList"/>
    <dgm:cxn modelId="{18F35EBF-220C-46B9-998E-D8C7E6859BBB}" type="presParOf" srcId="{774B61EB-8C27-4F6B-8AB3-515DC4718E98}" destId="{26CE2801-568E-4E6C-92C0-CB49B81637F6}" srcOrd="10" destOrd="0" presId="urn:microsoft.com/office/officeart/2018/2/layout/IconVerticalSolidList"/>
    <dgm:cxn modelId="{06944129-A2C5-4DD0-BD18-89995AD2CF55}" type="presParOf" srcId="{26CE2801-568E-4E6C-92C0-CB49B81637F6}" destId="{51E517E4-FC09-4B84-A2A3-61C579049081}" srcOrd="0" destOrd="0" presId="urn:microsoft.com/office/officeart/2018/2/layout/IconVerticalSolidList"/>
    <dgm:cxn modelId="{2ECFF270-9D49-4370-805C-CF34359CD8EA}" type="presParOf" srcId="{26CE2801-568E-4E6C-92C0-CB49B81637F6}" destId="{3206C9F7-4F3D-47C1-8F54-90186468464A}" srcOrd="1" destOrd="0" presId="urn:microsoft.com/office/officeart/2018/2/layout/IconVerticalSolidList"/>
    <dgm:cxn modelId="{590EB6F3-C772-4956-926F-23D970C52FFD}" type="presParOf" srcId="{26CE2801-568E-4E6C-92C0-CB49B81637F6}" destId="{AE4981D0-2C5B-4C1C-872B-6E2042629286}" srcOrd="2" destOrd="0" presId="urn:microsoft.com/office/officeart/2018/2/layout/IconVerticalSolidList"/>
    <dgm:cxn modelId="{373C3496-42BE-402F-89A4-E88D54E30226}" type="presParOf" srcId="{26CE2801-568E-4E6C-92C0-CB49B81637F6}" destId="{0A6BC3BB-449A-45E4-8393-DE364B134179}" srcOrd="3" destOrd="0" presId="urn:microsoft.com/office/officeart/2018/2/layout/IconVerticalSolidList"/>
    <dgm:cxn modelId="{E321F55C-03CC-4523-9BC9-DEDD03A2DA59}" type="presParOf" srcId="{774B61EB-8C27-4F6B-8AB3-515DC4718E98}" destId="{42F0E169-9EFA-4F68-B3F3-7C3AA7F336F4}" srcOrd="11" destOrd="0" presId="urn:microsoft.com/office/officeart/2018/2/layout/IconVerticalSolidList"/>
    <dgm:cxn modelId="{287BD43E-29B8-446E-B43B-0B2D034635C2}" type="presParOf" srcId="{774B61EB-8C27-4F6B-8AB3-515DC4718E98}" destId="{735798C3-7F97-4817-96AB-9E759A5B8BC1}" srcOrd="12" destOrd="0" presId="urn:microsoft.com/office/officeart/2018/2/layout/IconVerticalSolidList"/>
    <dgm:cxn modelId="{390190E6-61F9-49C1-A070-237488BE2DB2}" type="presParOf" srcId="{735798C3-7F97-4817-96AB-9E759A5B8BC1}" destId="{3D01601C-70E4-4214-B08F-D0CE48F11024}" srcOrd="0" destOrd="0" presId="urn:microsoft.com/office/officeart/2018/2/layout/IconVerticalSolidList"/>
    <dgm:cxn modelId="{1AA29B33-6908-45AA-B588-7BA966401029}" type="presParOf" srcId="{735798C3-7F97-4817-96AB-9E759A5B8BC1}" destId="{6D967A4D-98BE-4369-83CC-61552059F509}" srcOrd="1" destOrd="0" presId="urn:microsoft.com/office/officeart/2018/2/layout/IconVerticalSolidList"/>
    <dgm:cxn modelId="{C3CB44E7-4490-4FCE-8136-BEF7EB2CE807}" type="presParOf" srcId="{735798C3-7F97-4817-96AB-9E759A5B8BC1}" destId="{FAF97DB0-F281-4FB6-A14A-1EB9D9EC0D9F}" srcOrd="2" destOrd="0" presId="urn:microsoft.com/office/officeart/2018/2/layout/IconVerticalSolidList"/>
    <dgm:cxn modelId="{F918D2EF-E6C5-4033-8927-6937A90BED10}" type="presParOf" srcId="{735798C3-7F97-4817-96AB-9E759A5B8BC1}" destId="{E064EDE4-71F2-410E-A867-52714C308C2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E9CE16-34EE-4E50-B00A-41C550903065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B809CED-8F74-4C14-BC3E-63CB11DED5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800" noProof="0" dirty="0"/>
            <a:t>Describa brevemente su introducción</a:t>
          </a:r>
        </a:p>
      </dgm:t>
    </dgm:pt>
    <dgm:pt modelId="{D65CCC6B-4788-4003-8F46-BEF8A8BA54E4}" type="parTrans" cxnId="{0E39252C-7931-4980-B087-0407578BC32E}">
      <dgm:prSet/>
      <dgm:spPr/>
      <dgm:t>
        <a:bodyPr/>
        <a:lstStyle/>
        <a:p>
          <a:pPr algn="just"/>
          <a:endParaRPr lang="en-US" sz="2400"/>
        </a:p>
      </dgm:t>
    </dgm:pt>
    <dgm:pt modelId="{5F996CDC-2B3A-4FAA-AAB8-B0F3BA85D878}" type="sibTrans" cxnId="{0E39252C-7931-4980-B087-0407578BC32E}">
      <dgm:prSet/>
      <dgm:spPr/>
      <dgm:t>
        <a:bodyPr/>
        <a:lstStyle/>
        <a:p>
          <a:pPr algn="just"/>
          <a:endParaRPr lang="en-US" sz="2400"/>
        </a:p>
      </dgm:t>
    </dgm:pt>
    <dgm:pt modelId="{8AE08274-0776-4CF3-9400-AD4CEF9D851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MX" sz="1800" dirty="0"/>
            <a:t>Describa brevemente su introducción</a:t>
          </a:r>
          <a:endParaRPr lang="en-US" sz="1800" dirty="0"/>
        </a:p>
      </dgm:t>
    </dgm:pt>
    <dgm:pt modelId="{2696270E-DF83-4828-B912-AA795F778138}" type="parTrans" cxnId="{2A35C311-8B5D-4422-AC12-2A3C7038AC05}">
      <dgm:prSet/>
      <dgm:spPr/>
      <dgm:t>
        <a:bodyPr/>
        <a:lstStyle/>
        <a:p>
          <a:pPr algn="just"/>
          <a:endParaRPr lang="en-US" sz="2400"/>
        </a:p>
      </dgm:t>
    </dgm:pt>
    <dgm:pt modelId="{43DDE907-290F-463E-92F1-E94BF69D263B}" type="sibTrans" cxnId="{2A35C311-8B5D-4422-AC12-2A3C7038AC05}">
      <dgm:prSet/>
      <dgm:spPr/>
      <dgm:t>
        <a:bodyPr/>
        <a:lstStyle/>
        <a:p>
          <a:pPr algn="just"/>
          <a:endParaRPr lang="en-US" sz="2400"/>
        </a:p>
      </dgm:t>
    </dgm:pt>
    <dgm:pt modelId="{273A9B1E-00CD-40BD-85D9-6A55429D11B3}" type="pres">
      <dgm:prSet presAssocID="{04E9CE16-34EE-4E50-B00A-41C550903065}" presName="root" presStyleCnt="0">
        <dgm:presLayoutVars>
          <dgm:dir/>
          <dgm:resizeHandles val="exact"/>
        </dgm:presLayoutVars>
      </dgm:prSet>
      <dgm:spPr/>
    </dgm:pt>
    <dgm:pt modelId="{FBF79DE2-0634-4205-B78B-58AF5FAC164E}" type="pres">
      <dgm:prSet presAssocID="{7B809CED-8F74-4C14-BC3E-63CB11DED507}" presName="compNode" presStyleCnt="0"/>
      <dgm:spPr/>
    </dgm:pt>
    <dgm:pt modelId="{3F0141BF-EA30-41D0-8118-0D76A154085D}" type="pres">
      <dgm:prSet presAssocID="{7B809CED-8F74-4C14-BC3E-63CB11DED507}" presName="bgRect" presStyleLbl="bgShp" presStyleIdx="0" presStyleCnt="2"/>
      <dgm:spPr/>
    </dgm:pt>
    <dgm:pt modelId="{4B31EBFB-31F7-4E1A-88AB-3590CB245FF2}" type="pres">
      <dgm:prSet presAssocID="{7B809CED-8F74-4C14-BC3E-63CB11DED50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690314A3-B2F6-4C37-9840-641A765FF106}" type="pres">
      <dgm:prSet presAssocID="{7B809CED-8F74-4C14-BC3E-63CB11DED507}" presName="spaceRect" presStyleCnt="0"/>
      <dgm:spPr/>
    </dgm:pt>
    <dgm:pt modelId="{75377D04-69F6-4806-B837-4AB86EA28EB0}" type="pres">
      <dgm:prSet presAssocID="{7B809CED-8F74-4C14-BC3E-63CB11DED507}" presName="parTx" presStyleLbl="revTx" presStyleIdx="0" presStyleCnt="2">
        <dgm:presLayoutVars>
          <dgm:chMax val="0"/>
          <dgm:chPref val="0"/>
        </dgm:presLayoutVars>
      </dgm:prSet>
      <dgm:spPr/>
    </dgm:pt>
    <dgm:pt modelId="{554860E9-EE59-4295-A6A8-48FAFFF6C840}" type="pres">
      <dgm:prSet presAssocID="{5F996CDC-2B3A-4FAA-AAB8-B0F3BA85D878}" presName="sibTrans" presStyleCnt="0"/>
      <dgm:spPr/>
    </dgm:pt>
    <dgm:pt modelId="{CFC08FC5-19A1-455C-B7D6-A62A77EBC9FA}" type="pres">
      <dgm:prSet presAssocID="{8AE08274-0776-4CF3-9400-AD4CEF9D8511}" presName="compNode" presStyleCnt="0"/>
      <dgm:spPr/>
    </dgm:pt>
    <dgm:pt modelId="{1F846433-35DB-418B-9C63-439C259CF294}" type="pres">
      <dgm:prSet presAssocID="{8AE08274-0776-4CF3-9400-AD4CEF9D8511}" presName="bgRect" presStyleLbl="bgShp" presStyleIdx="1" presStyleCnt="2"/>
      <dgm:spPr/>
    </dgm:pt>
    <dgm:pt modelId="{DC92CF82-B239-48F7-8806-476572F8AD98}" type="pres">
      <dgm:prSet presAssocID="{8AE08274-0776-4CF3-9400-AD4CEF9D851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rendizaje remoto de idioma contorno"/>
        </a:ext>
      </dgm:extLst>
    </dgm:pt>
    <dgm:pt modelId="{736732AE-F602-4C8B-BA58-02F3A680349E}" type="pres">
      <dgm:prSet presAssocID="{8AE08274-0776-4CF3-9400-AD4CEF9D8511}" presName="spaceRect" presStyleCnt="0"/>
      <dgm:spPr/>
    </dgm:pt>
    <dgm:pt modelId="{CB68DBE4-6D31-46E4-AF23-BC605150018B}" type="pres">
      <dgm:prSet presAssocID="{8AE08274-0776-4CF3-9400-AD4CEF9D851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779350F-1DFC-463F-9284-EA40BB69DCCA}" type="presOf" srcId="{7B809CED-8F74-4C14-BC3E-63CB11DED507}" destId="{75377D04-69F6-4806-B837-4AB86EA28EB0}" srcOrd="0" destOrd="0" presId="urn:microsoft.com/office/officeart/2018/2/layout/IconVerticalSolidList"/>
    <dgm:cxn modelId="{2A35C311-8B5D-4422-AC12-2A3C7038AC05}" srcId="{04E9CE16-34EE-4E50-B00A-41C550903065}" destId="{8AE08274-0776-4CF3-9400-AD4CEF9D8511}" srcOrd="1" destOrd="0" parTransId="{2696270E-DF83-4828-B912-AA795F778138}" sibTransId="{43DDE907-290F-463E-92F1-E94BF69D263B}"/>
    <dgm:cxn modelId="{0E39252C-7931-4980-B087-0407578BC32E}" srcId="{04E9CE16-34EE-4E50-B00A-41C550903065}" destId="{7B809CED-8F74-4C14-BC3E-63CB11DED507}" srcOrd="0" destOrd="0" parTransId="{D65CCC6B-4788-4003-8F46-BEF8A8BA54E4}" sibTransId="{5F996CDC-2B3A-4FAA-AAB8-B0F3BA85D878}"/>
    <dgm:cxn modelId="{4BC2E934-0934-4C08-B988-C54747B5E0F9}" type="presOf" srcId="{04E9CE16-34EE-4E50-B00A-41C550903065}" destId="{273A9B1E-00CD-40BD-85D9-6A55429D11B3}" srcOrd="0" destOrd="0" presId="urn:microsoft.com/office/officeart/2018/2/layout/IconVerticalSolidList"/>
    <dgm:cxn modelId="{4E03946D-C4A1-40CF-93EC-EA83CC0B4486}" type="presOf" srcId="{8AE08274-0776-4CF3-9400-AD4CEF9D8511}" destId="{CB68DBE4-6D31-46E4-AF23-BC605150018B}" srcOrd="0" destOrd="0" presId="urn:microsoft.com/office/officeart/2018/2/layout/IconVerticalSolidList"/>
    <dgm:cxn modelId="{805FCCC2-F905-48A2-961D-C08130037C37}" type="presParOf" srcId="{273A9B1E-00CD-40BD-85D9-6A55429D11B3}" destId="{FBF79DE2-0634-4205-B78B-58AF5FAC164E}" srcOrd="0" destOrd="0" presId="urn:microsoft.com/office/officeart/2018/2/layout/IconVerticalSolidList"/>
    <dgm:cxn modelId="{6EB88A9E-61EB-42DB-AF9B-E28F3ECBD200}" type="presParOf" srcId="{FBF79DE2-0634-4205-B78B-58AF5FAC164E}" destId="{3F0141BF-EA30-41D0-8118-0D76A154085D}" srcOrd="0" destOrd="0" presId="urn:microsoft.com/office/officeart/2018/2/layout/IconVerticalSolidList"/>
    <dgm:cxn modelId="{47450C61-85AC-4E8F-A980-419DD545C659}" type="presParOf" srcId="{FBF79DE2-0634-4205-B78B-58AF5FAC164E}" destId="{4B31EBFB-31F7-4E1A-88AB-3590CB245FF2}" srcOrd="1" destOrd="0" presId="urn:microsoft.com/office/officeart/2018/2/layout/IconVerticalSolidList"/>
    <dgm:cxn modelId="{D9AA67DD-F4C7-4905-A098-65328EB2DF2F}" type="presParOf" srcId="{FBF79DE2-0634-4205-B78B-58AF5FAC164E}" destId="{690314A3-B2F6-4C37-9840-641A765FF106}" srcOrd="2" destOrd="0" presId="urn:microsoft.com/office/officeart/2018/2/layout/IconVerticalSolidList"/>
    <dgm:cxn modelId="{B7964BC6-818C-411D-9667-9D796B7C78BB}" type="presParOf" srcId="{FBF79DE2-0634-4205-B78B-58AF5FAC164E}" destId="{75377D04-69F6-4806-B837-4AB86EA28EB0}" srcOrd="3" destOrd="0" presId="urn:microsoft.com/office/officeart/2018/2/layout/IconVerticalSolidList"/>
    <dgm:cxn modelId="{61AFF70E-8C86-4B22-81F9-F0249F06D8CC}" type="presParOf" srcId="{273A9B1E-00CD-40BD-85D9-6A55429D11B3}" destId="{554860E9-EE59-4295-A6A8-48FAFFF6C840}" srcOrd="1" destOrd="0" presId="urn:microsoft.com/office/officeart/2018/2/layout/IconVerticalSolidList"/>
    <dgm:cxn modelId="{EC003E3B-FBD1-4575-AFBA-5B500FC94023}" type="presParOf" srcId="{273A9B1E-00CD-40BD-85D9-6A55429D11B3}" destId="{CFC08FC5-19A1-455C-B7D6-A62A77EBC9FA}" srcOrd="2" destOrd="0" presId="urn:microsoft.com/office/officeart/2018/2/layout/IconVerticalSolidList"/>
    <dgm:cxn modelId="{06150E73-B19A-402D-B6AF-D688806D6B43}" type="presParOf" srcId="{CFC08FC5-19A1-455C-B7D6-A62A77EBC9FA}" destId="{1F846433-35DB-418B-9C63-439C259CF294}" srcOrd="0" destOrd="0" presId="urn:microsoft.com/office/officeart/2018/2/layout/IconVerticalSolidList"/>
    <dgm:cxn modelId="{781319E4-47EC-46A9-A4D9-A6F02378A571}" type="presParOf" srcId="{CFC08FC5-19A1-455C-B7D6-A62A77EBC9FA}" destId="{DC92CF82-B239-48F7-8806-476572F8AD98}" srcOrd="1" destOrd="0" presId="urn:microsoft.com/office/officeart/2018/2/layout/IconVerticalSolidList"/>
    <dgm:cxn modelId="{E2C741F1-44DB-4665-BF72-0B36320DB098}" type="presParOf" srcId="{CFC08FC5-19A1-455C-B7D6-A62A77EBC9FA}" destId="{736732AE-F602-4C8B-BA58-02F3A680349E}" srcOrd="2" destOrd="0" presId="urn:microsoft.com/office/officeart/2018/2/layout/IconVerticalSolidList"/>
    <dgm:cxn modelId="{2E75AC04-84E5-4AB7-8ED1-10312307937A}" type="presParOf" srcId="{CFC08FC5-19A1-455C-B7D6-A62A77EBC9FA}" destId="{CB68DBE4-6D31-46E4-AF23-BC605150018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3F4830-5CD4-4C71-985C-0708E9B0BE14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8450B70-D18C-4E1D-97E9-FA8BA06091D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s-ES" b="0" i="0" noProof="0" dirty="0">
              <a:latin typeface="Century Gothic"/>
              <a:ea typeface="+mn-ea"/>
              <a:cs typeface="+mn-cs"/>
            </a:rPr>
            <a:t>Suceso A</a:t>
          </a:r>
        </a:p>
      </dgm:t>
    </dgm:pt>
    <dgm:pt modelId="{D3A29EAE-789C-47E5-9852-BCEC72920C67}" type="parTrans" cxnId="{E5063A27-7015-42DC-B1DA-489D94936D4B}">
      <dgm:prSet/>
      <dgm:spPr/>
      <dgm:t>
        <a:bodyPr/>
        <a:lstStyle/>
        <a:p>
          <a:endParaRPr lang="en-US" sz="1600"/>
        </a:p>
      </dgm:t>
    </dgm:pt>
    <dgm:pt modelId="{5476BBDE-A636-40EE-8272-09D0B7700854}" type="sibTrans" cxnId="{E5063A27-7015-42DC-B1DA-489D94936D4B}">
      <dgm:prSet/>
      <dgm:spPr/>
      <dgm:t>
        <a:bodyPr/>
        <a:lstStyle/>
        <a:p>
          <a:endParaRPr lang="en-US"/>
        </a:p>
      </dgm:t>
    </dgm:pt>
    <dgm:pt modelId="{C1B61D4D-7B51-471F-A0A6-E55A5EC41A8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s-ES" b="0" i="0" noProof="0" dirty="0">
              <a:latin typeface="Century Gothic"/>
              <a:ea typeface="+mn-ea"/>
              <a:cs typeface="+mn-cs"/>
            </a:rPr>
            <a:t>Resultados </a:t>
          </a:r>
        </a:p>
      </dgm:t>
    </dgm:pt>
    <dgm:pt modelId="{5710F621-701D-41BB-85BB-C0B920115602}" type="parTrans" cxnId="{EE0A8727-A6A5-4A4A-8E84-2B46A6195433}">
      <dgm:prSet/>
      <dgm:spPr/>
      <dgm:t>
        <a:bodyPr/>
        <a:lstStyle/>
        <a:p>
          <a:endParaRPr lang="en-US" sz="1600"/>
        </a:p>
      </dgm:t>
    </dgm:pt>
    <dgm:pt modelId="{3F762C5C-6E64-4A25-ACCC-7257C2D7624F}" type="sibTrans" cxnId="{EE0A8727-A6A5-4A4A-8E84-2B46A6195433}">
      <dgm:prSet/>
      <dgm:spPr/>
      <dgm:t>
        <a:bodyPr/>
        <a:lstStyle/>
        <a:p>
          <a:endParaRPr lang="en-US"/>
        </a:p>
      </dgm:t>
    </dgm:pt>
    <dgm:pt modelId="{F20117B0-FCD8-4927-B2D0-4FE779DC2A9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s-ES" b="0" i="0" noProof="0" dirty="0">
              <a:latin typeface="Century Gothic"/>
              <a:ea typeface="+mn-ea"/>
              <a:cs typeface="+mn-cs"/>
            </a:rPr>
            <a:t>Suceso B</a:t>
          </a:r>
        </a:p>
      </dgm:t>
    </dgm:pt>
    <dgm:pt modelId="{B7B5CF59-8994-46C1-B996-2D89DD31FA35}" type="parTrans" cxnId="{616F7DC2-8C47-419A-9301-3002DA2ECB22}">
      <dgm:prSet/>
      <dgm:spPr/>
      <dgm:t>
        <a:bodyPr/>
        <a:lstStyle/>
        <a:p>
          <a:endParaRPr lang="en-US" sz="1600"/>
        </a:p>
      </dgm:t>
    </dgm:pt>
    <dgm:pt modelId="{73C4C127-0365-4ABF-A0E4-A1536DE07080}" type="sibTrans" cxnId="{616F7DC2-8C47-419A-9301-3002DA2ECB22}">
      <dgm:prSet/>
      <dgm:spPr/>
      <dgm:t>
        <a:bodyPr/>
        <a:lstStyle/>
        <a:p>
          <a:endParaRPr lang="en-US"/>
        </a:p>
      </dgm:t>
    </dgm:pt>
    <dgm:pt modelId="{255827E2-CE07-427C-839C-BE2E51FCDBB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s-ES" b="0" i="0" noProof="0" dirty="0">
              <a:latin typeface="Century Gothic"/>
              <a:ea typeface="+mn-ea"/>
              <a:cs typeface="+mn-cs"/>
            </a:rPr>
            <a:t>Resultados</a:t>
          </a:r>
        </a:p>
      </dgm:t>
    </dgm:pt>
    <dgm:pt modelId="{CC67C3C2-15A4-4506-BA33-B1FE8A669FD6}" type="parTrans" cxnId="{57307241-4596-4C81-AEDD-3103B1A40EE5}">
      <dgm:prSet/>
      <dgm:spPr/>
      <dgm:t>
        <a:bodyPr/>
        <a:lstStyle/>
        <a:p>
          <a:endParaRPr lang="en-US" sz="1600"/>
        </a:p>
      </dgm:t>
    </dgm:pt>
    <dgm:pt modelId="{22B85B52-EEDB-48AC-9998-BE0D123F7FE8}" type="sibTrans" cxnId="{57307241-4596-4C81-AEDD-3103B1A40EE5}">
      <dgm:prSet/>
      <dgm:spPr/>
      <dgm:t>
        <a:bodyPr/>
        <a:lstStyle/>
        <a:p>
          <a:endParaRPr lang="en-US"/>
        </a:p>
      </dgm:t>
    </dgm:pt>
    <dgm:pt modelId="{CE992643-4383-4C17-B6B0-3AC3C8E3F09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s-ES" b="0" i="0" noProof="0" dirty="0">
              <a:latin typeface="Century Gothic"/>
              <a:ea typeface="+mn-ea"/>
              <a:cs typeface="+mn-cs"/>
            </a:rPr>
            <a:t>Suceso C</a:t>
          </a:r>
        </a:p>
      </dgm:t>
    </dgm:pt>
    <dgm:pt modelId="{BE7999D8-E7D6-47E3-8134-B51605A8857E}" type="parTrans" cxnId="{C7CFFCB9-37F8-4EA2-A324-F49514E76C5F}">
      <dgm:prSet/>
      <dgm:spPr/>
      <dgm:t>
        <a:bodyPr/>
        <a:lstStyle/>
        <a:p>
          <a:endParaRPr lang="es-MX"/>
        </a:p>
      </dgm:t>
    </dgm:pt>
    <dgm:pt modelId="{DA78BC26-8C0E-48AF-B2E8-1C193E471835}" type="sibTrans" cxnId="{C7CFFCB9-37F8-4EA2-A324-F49514E76C5F}">
      <dgm:prSet/>
      <dgm:spPr/>
      <dgm:t>
        <a:bodyPr/>
        <a:lstStyle/>
        <a:p>
          <a:endParaRPr lang="es-MX"/>
        </a:p>
      </dgm:t>
    </dgm:pt>
    <dgm:pt modelId="{7AED84C1-7A23-48CA-A100-E3032B57B63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s-ES" b="0" i="0" noProof="0" dirty="0">
              <a:latin typeface="Century Gothic"/>
              <a:ea typeface="+mn-ea"/>
              <a:cs typeface="+mn-cs"/>
            </a:rPr>
            <a:t>Resultados</a:t>
          </a:r>
        </a:p>
      </dgm:t>
    </dgm:pt>
    <dgm:pt modelId="{B382C765-E793-454A-AC40-B1BF1BB7A0B1}" type="parTrans" cxnId="{C71FD3DF-FA18-4E8E-81B1-6813FA41F4FE}">
      <dgm:prSet/>
      <dgm:spPr/>
      <dgm:t>
        <a:bodyPr/>
        <a:lstStyle/>
        <a:p>
          <a:endParaRPr lang="es-MX"/>
        </a:p>
      </dgm:t>
    </dgm:pt>
    <dgm:pt modelId="{C1976507-2E7F-49F5-B679-6A1E78B97E42}" type="sibTrans" cxnId="{C71FD3DF-FA18-4E8E-81B1-6813FA41F4FE}">
      <dgm:prSet/>
      <dgm:spPr/>
      <dgm:t>
        <a:bodyPr/>
        <a:lstStyle/>
        <a:p>
          <a:endParaRPr lang="es-MX"/>
        </a:p>
      </dgm:t>
    </dgm:pt>
    <dgm:pt modelId="{31CCABB1-1C42-4442-8699-529BC67B4C0B}" type="pres">
      <dgm:prSet presAssocID="{A33F4830-5CD4-4C71-985C-0708E9B0BE14}" presName="root" presStyleCnt="0">
        <dgm:presLayoutVars>
          <dgm:dir/>
          <dgm:resizeHandles val="exact"/>
        </dgm:presLayoutVars>
      </dgm:prSet>
      <dgm:spPr/>
    </dgm:pt>
    <dgm:pt modelId="{26067FE2-BDEE-4E07-AB7D-7189B2C890EE}" type="pres">
      <dgm:prSet presAssocID="{98450B70-D18C-4E1D-97E9-FA8BA06091D9}" presName="compNode" presStyleCnt="0"/>
      <dgm:spPr/>
    </dgm:pt>
    <dgm:pt modelId="{FF2427C8-8393-4E99-87A9-AE29DF468610}" type="pres">
      <dgm:prSet presAssocID="{98450B70-D18C-4E1D-97E9-FA8BA06091D9}" presName="bgRect" presStyleLbl="bgShp" presStyleIdx="0" presStyleCnt="3"/>
      <dgm:spPr/>
    </dgm:pt>
    <dgm:pt modelId="{CDCB55E4-5A63-46AB-9556-08AF973A88A1}" type="pres">
      <dgm:prSet presAssocID="{98450B70-D18C-4E1D-97E9-FA8BA06091D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E1B36DFE-9DE7-4DE1-9FA6-E7F74B4BFE35}" type="pres">
      <dgm:prSet presAssocID="{98450B70-D18C-4E1D-97E9-FA8BA06091D9}" presName="spaceRect" presStyleCnt="0"/>
      <dgm:spPr/>
    </dgm:pt>
    <dgm:pt modelId="{D7DE2A40-D384-41A7-AABB-CC12DEA0C43A}" type="pres">
      <dgm:prSet presAssocID="{98450B70-D18C-4E1D-97E9-FA8BA06091D9}" presName="parTx" presStyleLbl="revTx" presStyleIdx="0" presStyleCnt="6">
        <dgm:presLayoutVars>
          <dgm:chMax val="0"/>
          <dgm:chPref val="0"/>
        </dgm:presLayoutVars>
      </dgm:prSet>
      <dgm:spPr/>
    </dgm:pt>
    <dgm:pt modelId="{3587DCB7-6D4C-4101-AA20-03EB07F5558D}" type="pres">
      <dgm:prSet presAssocID="{98450B70-D18C-4E1D-97E9-FA8BA06091D9}" presName="desTx" presStyleLbl="revTx" presStyleIdx="1" presStyleCnt="6">
        <dgm:presLayoutVars/>
      </dgm:prSet>
      <dgm:spPr/>
    </dgm:pt>
    <dgm:pt modelId="{E9361E23-5519-4BE7-8AE2-A498667FCBA5}" type="pres">
      <dgm:prSet presAssocID="{5476BBDE-A636-40EE-8272-09D0B7700854}" presName="sibTrans" presStyleCnt="0"/>
      <dgm:spPr/>
    </dgm:pt>
    <dgm:pt modelId="{6501E841-0EA9-45AE-B675-37AD723E70AD}" type="pres">
      <dgm:prSet presAssocID="{F20117B0-FCD8-4927-B2D0-4FE779DC2A9B}" presName="compNode" presStyleCnt="0"/>
      <dgm:spPr/>
    </dgm:pt>
    <dgm:pt modelId="{CEBDA383-DAA8-4ED7-882C-C9DD1EC18429}" type="pres">
      <dgm:prSet presAssocID="{F20117B0-FCD8-4927-B2D0-4FE779DC2A9B}" presName="bgRect" presStyleLbl="bgShp" presStyleIdx="1" presStyleCnt="3"/>
      <dgm:spPr/>
    </dgm:pt>
    <dgm:pt modelId="{7703D315-DDC6-4E09-8F89-868263F70CF9}" type="pres">
      <dgm:prSet presAssocID="{F20117B0-FCD8-4927-B2D0-4FE779DC2A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88EA6950-28FA-4EE1-AD79-19C3CFDDAAE6}" type="pres">
      <dgm:prSet presAssocID="{F20117B0-FCD8-4927-B2D0-4FE779DC2A9B}" presName="spaceRect" presStyleCnt="0"/>
      <dgm:spPr/>
    </dgm:pt>
    <dgm:pt modelId="{21A79D64-6365-4B3D-8DBF-A4005FE845A7}" type="pres">
      <dgm:prSet presAssocID="{F20117B0-FCD8-4927-B2D0-4FE779DC2A9B}" presName="parTx" presStyleLbl="revTx" presStyleIdx="2" presStyleCnt="6">
        <dgm:presLayoutVars>
          <dgm:chMax val="0"/>
          <dgm:chPref val="0"/>
        </dgm:presLayoutVars>
      </dgm:prSet>
      <dgm:spPr/>
    </dgm:pt>
    <dgm:pt modelId="{A3823A9A-B7DC-4365-8CDB-65E40299D562}" type="pres">
      <dgm:prSet presAssocID="{F20117B0-FCD8-4927-B2D0-4FE779DC2A9B}" presName="desTx" presStyleLbl="revTx" presStyleIdx="3" presStyleCnt="6">
        <dgm:presLayoutVars/>
      </dgm:prSet>
      <dgm:spPr/>
    </dgm:pt>
    <dgm:pt modelId="{117E6A20-2B59-415B-8EEB-4DCCF85119F7}" type="pres">
      <dgm:prSet presAssocID="{73C4C127-0365-4ABF-A0E4-A1536DE07080}" presName="sibTrans" presStyleCnt="0"/>
      <dgm:spPr/>
    </dgm:pt>
    <dgm:pt modelId="{C751A656-DA46-4DDB-A30C-82E1046BA457}" type="pres">
      <dgm:prSet presAssocID="{CE992643-4383-4C17-B6B0-3AC3C8E3F093}" presName="compNode" presStyleCnt="0"/>
      <dgm:spPr/>
    </dgm:pt>
    <dgm:pt modelId="{0FA90F69-272C-4264-A2D9-C2A07EE7CDE8}" type="pres">
      <dgm:prSet presAssocID="{CE992643-4383-4C17-B6B0-3AC3C8E3F093}" presName="bgRect" presStyleLbl="bgShp" presStyleIdx="2" presStyleCnt="3"/>
      <dgm:spPr/>
    </dgm:pt>
    <dgm:pt modelId="{D0289FF7-8462-4D9E-8E12-9FE0374C3223}" type="pres">
      <dgm:prSet presAssocID="{CE992643-4383-4C17-B6B0-3AC3C8E3F09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6FE5F11E-45E6-4D50-BF4B-0DD441D2582E}" type="pres">
      <dgm:prSet presAssocID="{CE992643-4383-4C17-B6B0-3AC3C8E3F093}" presName="spaceRect" presStyleCnt="0"/>
      <dgm:spPr/>
    </dgm:pt>
    <dgm:pt modelId="{09919187-0701-42CE-9A28-1D27BC3A5863}" type="pres">
      <dgm:prSet presAssocID="{CE992643-4383-4C17-B6B0-3AC3C8E3F093}" presName="parTx" presStyleLbl="revTx" presStyleIdx="4" presStyleCnt="6">
        <dgm:presLayoutVars>
          <dgm:chMax val="0"/>
          <dgm:chPref val="0"/>
        </dgm:presLayoutVars>
      </dgm:prSet>
      <dgm:spPr/>
    </dgm:pt>
    <dgm:pt modelId="{7464D9D1-4D35-4872-8AD1-EF9EAEDC7253}" type="pres">
      <dgm:prSet presAssocID="{CE992643-4383-4C17-B6B0-3AC3C8E3F093}" presName="desTx" presStyleLbl="revTx" presStyleIdx="5" presStyleCnt="6">
        <dgm:presLayoutVars/>
      </dgm:prSet>
      <dgm:spPr/>
    </dgm:pt>
  </dgm:ptLst>
  <dgm:cxnLst>
    <dgm:cxn modelId="{3C459913-6909-41A0-8A34-7B28AB487E02}" type="presOf" srcId="{C1B61D4D-7B51-471F-A0A6-E55A5EC41A8E}" destId="{3587DCB7-6D4C-4101-AA20-03EB07F5558D}" srcOrd="0" destOrd="0" presId="urn:microsoft.com/office/officeart/2018/2/layout/IconVerticalSolidList"/>
    <dgm:cxn modelId="{E5063A27-7015-42DC-B1DA-489D94936D4B}" srcId="{A33F4830-5CD4-4C71-985C-0708E9B0BE14}" destId="{98450B70-D18C-4E1D-97E9-FA8BA06091D9}" srcOrd="0" destOrd="0" parTransId="{D3A29EAE-789C-47E5-9852-BCEC72920C67}" sibTransId="{5476BBDE-A636-40EE-8272-09D0B7700854}"/>
    <dgm:cxn modelId="{EE0A8727-A6A5-4A4A-8E84-2B46A6195433}" srcId="{98450B70-D18C-4E1D-97E9-FA8BA06091D9}" destId="{C1B61D4D-7B51-471F-A0A6-E55A5EC41A8E}" srcOrd="0" destOrd="0" parTransId="{5710F621-701D-41BB-85BB-C0B920115602}" sibTransId="{3F762C5C-6E64-4A25-ACCC-7257C2D7624F}"/>
    <dgm:cxn modelId="{9EF34C2F-E815-4A90-9F8D-E1957887DB8F}" type="presOf" srcId="{F20117B0-FCD8-4927-B2D0-4FE779DC2A9B}" destId="{21A79D64-6365-4B3D-8DBF-A4005FE845A7}" srcOrd="0" destOrd="0" presId="urn:microsoft.com/office/officeart/2018/2/layout/IconVerticalSolidList"/>
    <dgm:cxn modelId="{57307241-4596-4C81-AEDD-3103B1A40EE5}" srcId="{F20117B0-FCD8-4927-B2D0-4FE779DC2A9B}" destId="{255827E2-CE07-427C-839C-BE2E51FCDBB8}" srcOrd="0" destOrd="0" parTransId="{CC67C3C2-15A4-4506-BA33-B1FE8A669FD6}" sibTransId="{22B85B52-EEDB-48AC-9998-BE0D123F7FE8}"/>
    <dgm:cxn modelId="{5127D648-6E95-4E91-956C-C5B9CE2B948C}" type="presOf" srcId="{98450B70-D18C-4E1D-97E9-FA8BA06091D9}" destId="{D7DE2A40-D384-41A7-AABB-CC12DEA0C43A}" srcOrd="0" destOrd="0" presId="urn:microsoft.com/office/officeart/2018/2/layout/IconVerticalSolidList"/>
    <dgm:cxn modelId="{45535E8B-DFA9-4F9C-AAA3-AF0D2CE0BA34}" type="presOf" srcId="{255827E2-CE07-427C-839C-BE2E51FCDBB8}" destId="{A3823A9A-B7DC-4365-8CDB-65E40299D562}" srcOrd="0" destOrd="0" presId="urn:microsoft.com/office/officeart/2018/2/layout/IconVerticalSolidList"/>
    <dgm:cxn modelId="{C7CFFCB9-37F8-4EA2-A324-F49514E76C5F}" srcId="{A33F4830-5CD4-4C71-985C-0708E9B0BE14}" destId="{CE992643-4383-4C17-B6B0-3AC3C8E3F093}" srcOrd="2" destOrd="0" parTransId="{BE7999D8-E7D6-47E3-8134-B51605A8857E}" sibTransId="{DA78BC26-8C0E-48AF-B2E8-1C193E471835}"/>
    <dgm:cxn modelId="{DFC0A2BA-4196-4121-988D-4623AA096E3C}" type="presOf" srcId="{A33F4830-5CD4-4C71-985C-0708E9B0BE14}" destId="{31CCABB1-1C42-4442-8699-529BC67B4C0B}" srcOrd="0" destOrd="0" presId="urn:microsoft.com/office/officeart/2018/2/layout/IconVerticalSolidList"/>
    <dgm:cxn modelId="{B3AF8EBB-9205-439A-B3A6-3374FBAB8274}" type="presOf" srcId="{CE992643-4383-4C17-B6B0-3AC3C8E3F093}" destId="{09919187-0701-42CE-9A28-1D27BC3A5863}" srcOrd="0" destOrd="0" presId="urn:microsoft.com/office/officeart/2018/2/layout/IconVerticalSolidList"/>
    <dgm:cxn modelId="{616F7DC2-8C47-419A-9301-3002DA2ECB22}" srcId="{A33F4830-5CD4-4C71-985C-0708E9B0BE14}" destId="{F20117B0-FCD8-4927-B2D0-4FE779DC2A9B}" srcOrd="1" destOrd="0" parTransId="{B7B5CF59-8994-46C1-B996-2D89DD31FA35}" sibTransId="{73C4C127-0365-4ABF-A0E4-A1536DE07080}"/>
    <dgm:cxn modelId="{C71FD3DF-FA18-4E8E-81B1-6813FA41F4FE}" srcId="{CE992643-4383-4C17-B6B0-3AC3C8E3F093}" destId="{7AED84C1-7A23-48CA-A100-E3032B57B636}" srcOrd="0" destOrd="0" parTransId="{B382C765-E793-454A-AC40-B1BF1BB7A0B1}" sibTransId="{C1976507-2E7F-49F5-B679-6A1E78B97E42}"/>
    <dgm:cxn modelId="{6F54E6FE-D875-4074-97E9-CFCD8CB50953}" type="presOf" srcId="{7AED84C1-7A23-48CA-A100-E3032B57B636}" destId="{7464D9D1-4D35-4872-8AD1-EF9EAEDC7253}" srcOrd="0" destOrd="0" presId="urn:microsoft.com/office/officeart/2018/2/layout/IconVerticalSolidList"/>
    <dgm:cxn modelId="{DF0A78E6-5BBE-4E9D-B3A4-55CAD4F103CC}" type="presParOf" srcId="{31CCABB1-1C42-4442-8699-529BC67B4C0B}" destId="{26067FE2-BDEE-4E07-AB7D-7189B2C890EE}" srcOrd="0" destOrd="0" presId="urn:microsoft.com/office/officeart/2018/2/layout/IconVerticalSolidList"/>
    <dgm:cxn modelId="{5631D284-542B-4832-9FB2-D320AEE0B948}" type="presParOf" srcId="{26067FE2-BDEE-4E07-AB7D-7189B2C890EE}" destId="{FF2427C8-8393-4E99-87A9-AE29DF468610}" srcOrd="0" destOrd="0" presId="urn:microsoft.com/office/officeart/2018/2/layout/IconVerticalSolidList"/>
    <dgm:cxn modelId="{44753C0C-C2E2-4F92-A2A5-587A64D801F1}" type="presParOf" srcId="{26067FE2-BDEE-4E07-AB7D-7189B2C890EE}" destId="{CDCB55E4-5A63-46AB-9556-08AF973A88A1}" srcOrd="1" destOrd="0" presId="urn:microsoft.com/office/officeart/2018/2/layout/IconVerticalSolidList"/>
    <dgm:cxn modelId="{7A4065C0-D6E5-406C-9F24-ED76DB9512AC}" type="presParOf" srcId="{26067FE2-BDEE-4E07-AB7D-7189B2C890EE}" destId="{E1B36DFE-9DE7-4DE1-9FA6-E7F74B4BFE35}" srcOrd="2" destOrd="0" presId="urn:microsoft.com/office/officeart/2018/2/layout/IconVerticalSolidList"/>
    <dgm:cxn modelId="{E795D886-3836-4154-873F-606A5390C18E}" type="presParOf" srcId="{26067FE2-BDEE-4E07-AB7D-7189B2C890EE}" destId="{D7DE2A40-D384-41A7-AABB-CC12DEA0C43A}" srcOrd="3" destOrd="0" presId="urn:microsoft.com/office/officeart/2018/2/layout/IconVerticalSolidList"/>
    <dgm:cxn modelId="{1C979D00-D56B-4558-8E98-8B96023AEA0D}" type="presParOf" srcId="{26067FE2-BDEE-4E07-AB7D-7189B2C890EE}" destId="{3587DCB7-6D4C-4101-AA20-03EB07F5558D}" srcOrd="4" destOrd="0" presId="urn:microsoft.com/office/officeart/2018/2/layout/IconVerticalSolidList"/>
    <dgm:cxn modelId="{96EE68F0-80F6-4724-A9AB-8BE68AC0E616}" type="presParOf" srcId="{31CCABB1-1C42-4442-8699-529BC67B4C0B}" destId="{E9361E23-5519-4BE7-8AE2-A498667FCBA5}" srcOrd="1" destOrd="0" presId="urn:microsoft.com/office/officeart/2018/2/layout/IconVerticalSolidList"/>
    <dgm:cxn modelId="{2590F3E6-ED73-4789-81AC-E3CCFACE7085}" type="presParOf" srcId="{31CCABB1-1C42-4442-8699-529BC67B4C0B}" destId="{6501E841-0EA9-45AE-B675-37AD723E70AD}" srcOrd="2" destOrd="0" presId="urn:microsoft.com/office/officeart/2018/2/layout/IconVerticalSolidList"/>
    <dgm:cxn modelId="{F517CEAA-413E-4E3D-83DC-8BC542515D81}" type="presParOf" srcId="{6501E841-0EA9-45AE-B675-37AD723E70AD}" destId="{CEBDA383-DAA8-4ED7-882C-C9DD1EC18429}" srcOrd="0" destOrd="0" presId="urn:microsoft.com/office/officeart/2018/2/layout/IconVerticalSolidList"/>
    <dgm:cxn modelId="{9B6A9140-56D2-4C79-B303-9C369A3F432C}" type="presParOf" srcId="{6501E841-0EA9-45AE-B675-37AD723E70AD}" destId="{7703D315-DDC6-4E09-8F89-868263F70CF9}" srcOrd="1" destOrd="0" presId="urn:microsoft.com/office/officeart/2018/2/layout/IconVerticalSolidList"/>
    <dgm:cxn modelId="{BA1B1314-F8B6-43FB-94E9-AF13E8EC9009}" type="presParOf" srcId="{6501E841-0EA9-45AE-B675-37AD723E70AD}" destId="{88EA6950-28FA-4EE1-AD79-19C3CFDDAAE6}" srcOrd="2" destOrd="0" presId="urn:microsoft.com/office/officeart/2018/2/layout/IconVerticalSolidList"/>
    <dgm:cxn modelId="{1E1CAA53-CCB2-4E15-8F2F-CD554E430422}" type="presParOf" srcId="{6501E841-0EA9-45AE-B675-37AD723E70AD}" destId="{21A79D64-6365-4B3D-8DBF-A4005FE845A7}" srcOrd="3" destOrd="0" presId="urn:microsoft.com/office/officeart/2018/2/layout/IconVerticalSolidList"/>
    <dgm:cxn modelId="{C723D1B7-B426-4730-A2B6-712AA6ACE4F6}" type="presParOf" srcId="{6501E841-0EA9-45AE-B675-37AD723E70AD}" destId="{A3823A9A-B7DC-4365-8CDB-65E40299D562}" srcOrd="4" destOrd="0" presId="urn:microsoft.com/office/officeart/2018/2/layout/IconVerticalSolidList"/>
    <dgm:cxn modelId="{B9BDFB1D-2700-47AD-A8BA-E9D708403017}" type="presParOf" srcId="{31CCABB1-1C42-4442-8699-529BC67B4C0B}" destId="{117E6A20-2B59-415B-8EEB-4DCCF85119F7}" srcOrd="3" destOrd="0" presId="urn:microsoft.com/office/officeart/2018/2/layout/IconVerticalSolidList"/>
    <dgm:cxn modelId="{460E3AA6-A325-4D5E-822E-79BF2487887C}" type="presParOf" srcId="{31CCABB1-1C42-4442-8699-529BC67B4C0B}" destId="{C751A656-DA46-4DDB-A30C-82E1046BA457}" srcOrd="4" destOrd="0" presId="urn:microsoft.com/office/officeart/2018/2/layout/IconVerticalSolidList"/>
    <dgm:cxn modelId="{02ED2164-A0B2-44EC-9AEE-1A61AEA5A477}" type="presParOf" srcId="{C751A656-DA46-4DDB-A30C-82E1046BA457}" destId="{0FA90F69-272C-4264-A2D9-C2A07EE7CDE8}" srcOrd="0" destOrd="0" presId="urn:microsoft.com/office/officeart/2018/2/layout/IconVerticalSolidList"/>
    <dgm:cxn modelId="{2A4763C7-EB6F-4CE2-98FC-B58CC7187DC5}" type="presParOf" srcId="{C751A656-DA46-4DDB-A30C-82E1046BA457}" destId="{D0289FF7-8462-4D9E-8E12-9FE0374C3223}" srcOrd="1" destOrd="0" presId="urn:microsoft.com/office/officeart/2018/2/layout/IconVerticalSolidList"/>
    <dgm:cxn modelId="{9C21B2E5-006B-4B80-B8F1-49D4E2888F58}" type="presParOf" srcId="{C751A656-DA46-4DDB-A30C-82E1046BA457}" destId="{6FE5F11E-45E6-4D50-BF4B-0DD441D2582E}" srcOrd="2" destOrd="0" presId="urn:microsoft.com/office/officeart/2018/2/layout/IconVerticalSolidList"/>
    <dgm:cxn modelId="{B6A707CB-E3CF-422B-8922-42F2D89775E4}" type="presParOf" srcId="{C751A656-DA46-4DDB-A30C-82E1046BA457}" destId="{09919187-0701-42CE-9A28-1D27BC3A5863}" srcOrd="3" destOrd="0" presId="urn:microsoft.com/office/officeart/2018/2/layout/IconVerticalSolidList"/>
    <dgm:cxn modelId="{0F6D68B1-78C7-40ED-A52D-C11D8DA890C2}" type="presParOf" srcId="{C751A656-DA46-4DDB-A30C-82E1046BA457}" destId="{7464D9D1-4D35-4872-8AD1-EF9EAEDC725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6F31B-CDD3-4DAD-8E88-933B057E07E9}">
      <dsp:nvSpPr>
        <dsp:cNvPr id="0" name=""/>
        <dsp:cNvSpPr/>
      </dsp:nvSpPr>
      <dsp:spPr>
        <a:xfrm>
          <a:off x="0" y="0"/>
          <a:ext cx="7405538" cy="50605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E6C7F-AEF6-4017-B726-D2BD077B1078}">
      <dsp:nvSpPr>
        <dsp:cNvPr id="0" name=""/>
        <dsp:cNvSpPr/>
      </dsp:nvSpPr>
      <dsp:spPr>
        <a:xfrm>
          <a:off x="153081" y="114229"/>
          <a:ext cx="278329" cy="2783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9F29E-A6B8-416F-8859-BB2F230CF17F}">
      <dsp:nvSpPr>
        <dsp:cNvPr id="0" name=""/>
        <dsp:cNvSpPr/>
      </dsp:nvSpPr>
      <dsp:spPr>
        <a:xfrm>
          <a:off x="584492" y="367"/>
          <a:ext cx="6821045" cy="506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7" tIns="53557" rIns="53557" bIns="5355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Introducción</a:t>
          </a:r>
          <a:endParaRPr lang="en-US" sz="1600" kern="1200"/>
        </a:p>
      </dsp:txBody>
      <dsp:txXfrm>
        <a:off x="584492" y="367"/>
        <a:ext cx="6821045" cy="506054"/>
      </dsp:txXfrm>
    </dsp:sp>
    <dsp:sp modelId="{24159A35-38AD-4F3F-9BFB-593085DDE435}">
      <dsp:nvSpPr>
        <dsp:cNvPr id="0" name=""/>
        <dsp:cNvSpPr/>
      </dsp:nvSpPr>
      <dsp:spPr>
        <a:xfrm>
          <a:off x="0" y="632935"/>
          <a:ext cx="7405538" cy="50605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49C19-45E6-46DE-BF01-06DAF983EB25}">
      <dsp:nvSpPr>
        <dsp:cNvPr id="0" name=""/>
        <dsp:cNvSpPr/>
      </dsp:nvSpPr>
      <dsp:spPr>
        <a:xfrm>
          <a:off x="153081" y="746797"/>
          <a:ext cx="278329" cy="2783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A4BB7-B2FF-44DA-B620-51280956D5E4}">
      <dsp:nvSpPr>
        <dsp:cNvPr id="0" name=""/>
        <dsp:cNvSpPr/>
      </dsp:nvSpPr>
      <dsp:spPr>
        <a:xfrm>
          <a:off x="584492" y="632935"/>
          <a:ext cx="6821045" cy="506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7" tIns="53557" rIns="53557" bIns="5355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Problema a resolver</a:t>
          </a:r>
          <a:endParaRPr lang="en-US" sz="1600" kern="1200"/>
        </a:p>
      </dsp:txBody>
      <dsp:txXfrm>
        <a:off x="584492" y="632935"/>
        <a:ext cx="6821045" cy="506054"/>
      </dsp:txXfrm>
    </dsp:sp>
    <dsp:sp modelId="{3BA0ED63-AE42-4E04-BFB0-3FD6ED0CB2CE}">
      <dsp:nvSpPr>
        <dsp:cNvPr id="0" name=""/>
        <dsp:cNvSpPr/>
      </dsp:nvSpPr>
      <dsp:spPr>
        <a:xfrm>
          <a:off x="0" y="1265503"/>
          <a:ext cx="7405538" cy="50605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AF1A9-061F-4C92-8690-F403D51D9D4B}">
      <dsp:nvSpPr>
        <dsp:cNvPr id="0" name=""/>
        <dsp:cNvSpPr/>
      </dsp:nvSpPr>
      <dsp:spPr>
        <a:xfrm>
          <a:off x="153081" y="1379365"/>
          <a:ext cx="278329" cy="2783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8A90-2A85-4A2E-9578-856657EFD575}">
      <dsp:nvSpPr>
        <dsp:cNvPr id="0" name=""/>
        <dsp:cNvSpPr/>
      </dsp:nvSpPr>
      <dsp:spPr>
        <a:xfrm>
          <a:off x="584492" y="1265503"/>
          <a:ext cx="6821045" cy="506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7" tIns="53557" rIns="53557" bIns="5355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Antecedentes del tema</a:t>
          </a:r>
          <a:endParaRPr lang="en-US" sz="1600" kern="1200" dirty="0"/>
        </a:p>
      </dsp:txBody>
      <dsp:txXfrm>
        <a:off x="584492" y="1265503"/>
        <a:ext cx="6821045" cy="506054"/>
      </dsp:txXfrm>
    </dsp:sp>
    <dsp:sp modelId="{FB7714A0-7A75-4AD6-A073-26034D3F1E2E}">
      <dsp:nvSpPr>
        <dsp:cNvPr id="0" name=""/>
        <dsp:cNvSpPr/>
      </dsp:nvSpPr>
      <dsp:spPr>
        <a:xfrm>
          <a:off x="0" y="1898071"/>
          <a:ext cx="7405538" cy="50605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E17B7-6EEE-40D6-8D2E-08D53776886F}">
      <dsp:nvSpPr>
        <dsp:cNvPr id="0" name=""/>
        <dsp:cNvSpPr/>
      </dsp:nvSpPr>
      <dsp:spPr>
        <a:xfrm>
          <a:off x="153081" y="2011934"/>
          <a:ext cx="278329" cy="2783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1E180-8DC4-41D2-93B6-8ABA0D861521}">
      <dsp:nvSpPr>
        <dsp:cNvPr id="0" name=""/>
        <dsp:cNvSpPr/>
      </dsp:nvSpPr>
      <dsp:spPr>
        <a:xfrm>
          <a:off x="584492" y="1898071"/>
          <a:ext cx="6821045" cy="506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7" tIns="53557" rIns="53557" bIns="5355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Fundamentos y bases teóricos del tema</a:t>
          </a:r>
          <a:endParaRPr lang="en-US" sz="1600" kern="1200" dirty="0"/>
        </a:p>
      </dsp:txBody>
      <dsp:txXfrm>
        <a:off x="584492" y="1898071"/>
        <a:ext cx="6821045" cy="506054"/>
      </dsp:txXfrm>
    </dsp:sp>
    <dsp:sp modelId="{43F12A79-151B-4C71-A2D2-4CE42AA2D9F3}">
      <dsp:nvSpPr>
        <dsp:cNvPr id="0" name=""/>
        <dsp:cNvSpPr/>
      </dsp:nvSpPr>
      <dsp:spPr>
        <a:xfrm>
          <a:off x="0" y="2530639"/>
          <a:ext cx="7405538" cy="50605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DA7D6-90F4-4D95-9052-67BF220E4A15}">
      <dsp:nvSpPr>
        <dsp:cNvPr id="0" name=""/>
        <dsp:cNvSpPr/>
      </dsp:nvSpPr>
      <dsp:spPr>
        <a:xfrm>
          <a:off x="153081" y="2644502"/>
          <a:ext cx="278329" cy="27832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DB22A-CD25-46CE-BA94-2D50E41874EB}">
      <dsp:nvSpPr>
        <dsp:cNvPr id="0" name=""/>
        <dsp:cNvSpPr/>
      </dsp:nvSpPr>
      <dsp:spPr>
        <a:xfrm>
          <a:off x="584492" y="2530639"/>
          <a:ext cx="6821045" cy="506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7" tIns="53557" rIns="53557" bIns="5355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Desarrollo del proyecto</a:t>
          </a:r>
          <a:endParaRPr lang="en-US" sz="1600" kern="1200"/>
        </a:p>
      </dsp:txBody>
      <dsp:txXfrm>
        <a:off x="584492" y="2530639"/>
        <a:ext cx="6821045" cy="506054"/>
      </dsp:txXfrm>
    </dsp:sp>
    <dsp:sp modelId="{51E517E4-FC09-4B84-A2A3-61C579049081}">
      <dsp:nvSpPr>
        <dsp:cNvPr id="0" name=""/>
        <dsp:cNvSpPr/>
      </dsp:nvSpPr>
      <dsp:spPr>
        <a:xfrm>
          <a:off x="0" y="3163207"/>
          <a:ext cx="7405538" cy="50605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06C9F7-4F3D-47C1-8F54-90186468464A}">
      <dsp:nvSpPr>
        <dsp:cNvPr id="0" name=""/>
        <dsp:cNvSpPr/>
      </dsp:nvSpPr>
      <dsp:spPr>
        <a:xfrm>
          <a:off x="153081" y="3277070"/>
          <a:ext cx="278329" cy="27832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BC3BB-449A-45E4-8393-DE364B134179}">
      <dsp:nvSpPr>
        <dsp:cNvPr id="0" name=""/>
        <dsp:cNvSpPr/>
      </dsp:nvSpPr>
      <dsp:spPr>
        <a:xfrm>
          <a:off x="584492" y="3163207"/>
          <a:ext cx="6821045" cy="506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7" tIns="53557" rIns="53557" bIns="5355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Resultados</a:t>
          </a:r>
          <a:endParaRPr lang="en-US" sz="1600" kern="1200"/>
        </a:p>
      </dsp:txBody>
      <dsp:txXfrm>
        <a:off x="584492" y="3163207"/>
        <a:ext cx="6821045" cy="506054"/>
      </dsp:txXfrm>
    </dsp:sp>
    <dsp:sp modelId="{3D01601C-70E4-4214-B08F-D0CE48F11024}">
      <dsp:nvSpPr>
        <dsp:cNvPr id="0" name=""/>
        <dsp:cNvSpPr/>
      </dsp:nvSpPr>
      <dsp:spPr>
        <a:xfrm>
          <a:off x="0" y="3796143"/>
          <a:ext cx="7405538" cy="506054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67A4D-98BE-4369-83CC-61552059F509}">
      <dsp:nvSpPr>
        <dsp:cNvPr id="0" name=""/>
        <dsp:cNvSpPr/>
      </dsp:nvSpPr>
      <dsp:spPr>
        <a:xfrm>
          <a:off x="153081" y="3909638"/>
          <a:ext cx="278329" cy="27832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4EDE4-71F2-410E-A867-52714C308C25}">
      <dsp:nvSpPr>
        <dsp:cNvPr id="0" name=""/>
        <dsp:cNvSpPr/>
      </dsp:nvSpPr>
      <dsp:spPr>
        <a:xfrm>
          <a:off x="584492" y="3795775"/>
          <a:ext cx="6821045" cy="506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7" tIns="53557" rIns="53557" bIns="5355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Conclusiones y Recomendaciones</a:t>
          </a:r>
          <a:endParaRPr lang="en-US" sz="1600" kern="1200" dirty="0"/>
        </a:p>
      </dsp:txBody>
      <dsp:txXfrm>
        <a:off x="584492" y="3795775"/>
        <a:ext cx="6821045" cy="5060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141BF-EA30-41D0-8118-0D76A154085D}">
      <dsp:nvSpPr>
        <dsp:cNvPr id="0" name=""/>
        <dsp:cNvSpPr/>
      </dsp:nvSpPr>
      <dsp:spPr>
        <a:xfrm>
          <a:off x="0" y="658166"/>
          <a:ext cx="8116405" cy="121507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31EBFB-31F7-4E1A-88AB-3590CB245FF2}">
      <dsp:nvSpPr>
        <dsp:cNvPr id="0" name=""/>
        <dsp:cNvSpPr/>
      </dsp:nvSpPr>
      <dsp:spPr>
        <a:xfrm>
          <a:off x="367560" y="931558"/>
          <a:ext cx="668291" cy="6682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77D04-69F6-4806-B837-4AB86EA28EB0}">
      <dsp:nvSpPr>
        <dsp:cNvPr id="0" name=""/>
        <dsp:cNvSpPr/>
      </dsp:nvSpPr>
      <dsp:spPr>
        <a:xfrm>
          <a:off x="1403413" y="658166"/>
          <a:ext cx="6712991" cy="1215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596" tIns="128596" rIns="128596" bIns="12859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noProof="0" dirty="0"/>
            <a:t>Describa brevemente su introducción</a:t>
          </a:r>
        </a:p>
      </dsp:txBody>
      <dsp:txXfrm>
        <a:off x="1403413" y="658166"/>
        <a:ext cx="6712991" cy="1215076"/>
      </dsp:txXfrm>
    </dsp:sp>
    <dsp:sp modelId="{1F846433-35DB-418B-9C63-439C259CF294}">
      <dsp:nvSpPr>
        <dsp:cNvPr id="0" name=""/>
        <dsp:cNvSpPr/>
      </dsp:nvSpPr>
      <dsp:spPr>
        <a:xfrm>
          <a:off x="0" y="2177011"/>
          <a:ext cx="8116405" cy="121507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2CF82-B239-48F7-8806-476572F8AD98}">
      <dsp:nvSpPr>
        <dsp:cNvPr id="0" name=""/>
        <dsp:cNvSpPr/>
      </dsp:nvSpPr>
      <dsp:spPr>
        <a:xfrm>
          <a:off x="367560" y="2450403"/>
          <a:ext cx="668291" cy="6682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8DBE4-6D31-46E4-AF23-BC605150018B}">
      <dsp:nvSpPr>
        <dsp:cNvPr id="0" name=""/>
        <dsp:cNvSpPr/>
      </dsp:nvSpPr>
      <dsp:spPr>
        <a:xfrm>
          <a:off x="1403413" y="2177011"/>
          <a:ext cx="6712991" cy="1215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596" tIns="128596" rIns="128596" bIns="12859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Describa brevemente su introducción</a:t>
          </a:r>
          <a:endParaRPr lang="en-US" sz="1800" kern="1200" dirty="0"/>
        </a:p>
      </dsp:txBody>
      <dsp:txXfrm>
        <a:off x="1403413" y="2177011"/>
        <a:ext cx="6712991" cy="12150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2427C8-8393-4E99-87A9-AE29DF468610}">
      <dsp:nvSpPr>
        <dsp:cNvPr id="0" name=""/>
        <dsp:cNvSpPr/>
      </dsp:nvSpPr>
      <dsp:spPr>
        <a:xfrm>
          <a:off x="0" y="405"/>
          <a:ext cx="9133241" cy="9487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B55E4-5A63-46AB-9556-08AF973A88A1}">
      <dsp:nvSpPr>
        <dsp:cNvPr id="0" name=""/>
        <dsp:cNvSpPr/>
      </dsp:nvSpPr>
      <dsp:spPr>
        <a:xfrm>
          <a:off x="286981" y="213862"/>
          <a:ext cx="521785" cy="5217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E2A40-D384-41A7-AABB-CC12DEA0C43A}">
      <dsp:nvSpPr>
        <dsp:cNvPr id="0" name=""/>
        <dsp:cNvSpPr/>
      </dsp:nvSpPr>
      <dsp:spPr>
        <a:xfrm>
          <a:off x="1095748" y="405"/>
          <a:ext cx="4109958" cy="94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404" tIns="100404" rIns="100404" bIns="1004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0" i="0" kern="1200" noProof="0" dirty="0">
              <a:latin typeface="Century Gothic"/>
              <a:ea typeface="+mn-ea"/>
              <a:cs typeface="+mn-cs"/>
            </a:rPr>
            <a:t>Suceso A</a:t>
          </a:r>
        </a:p>
      </dsp:txBody>
      <dsp:txXfrm>
        <a:off x="1095748" y="405"/>
        <a:ext cx="4109958" cy="948700"/>
      </dsp:txXfrm>
    </dsp:sp>
    <dsp:sp modelId="{3587DCB7-6D4C-4101-AA20-03EB07F5558D}">
      <dsp:nvSpPr>
        <dsp:cNvPr id="0" name=""/>
        <dsp:cNvSpPr/>
      </dsp:nvSpPr>
      <dsp:spPr>
        <a:xfrm>
          <a:off x="5205706" y="405"/>
          <a:ext cx="3927534" cy="94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404" tIns="100404" rIns="100404" bIns="10040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noProof="0" dirty="0">
              <a:latin typeface="Century Gothic"/>
              <a:ea typeface="+mn-ea"/>
              <a:cs typeface="+mn-cs"/>
            </a:rPr>
            <a:t>Resultados </a:t>
          </a:r>
        </a:p>
      </dsp:txBody>
      <dsp:txXfrm>
        <a:off x="5205706" y="405"/>
        <a:ext cx="3927534" cy="948700"/>
      </dsp:txXfrm>
    </dsp:sp>
    <dsp:sp modelId="{CEBDA383-DAA8-4ED7-882C-C9DD1EC18429}">
      <dsp:nvSpPr>
        <dsp:cNvPr id="0" name=""/>
        <dsp:cNvSpPr/>
      </dsp:nvSpPr>
      <dsp:spPr>
        <a:xfrm>
          <a:off x="0" y="1186280"/>
          <a:ext cx="9133241" cy="9487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03D315-DDC6-4E09-8F89-868263F70CF9}">
      <dsp:nvSpPr>
        <dsp:cNvPr id="0" name=""/>
        <dsp:cNvSpPr/>
      </dsp:nvSpPr>
      <dsp:spPr>
        <a:xfrm>
          <a:off x="286981" y="1399737"/>
          <a:ext cx="521785" cy="5217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79D64-6365-4B3D-8DBF-A4005FE845A7}">
      <dsp:nvSpPr>
        <dsp:cNvPr id="0" name=""/>
        <dsp:cNvSpPr/>
      </dsp:nvSpPr>
      <dsp:spPr>
        <a:xfrm>
          <a:off x="1095748" y="1186280"/>
          <a:ext cx="4109958" cy="94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404" tIns="100404" rIns="100404" bIns="1004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0" i="0" kern="1200" noProof="0" dirty="0">
              <a:latin typeface="Century Gothic"/>
              <a:ea typeface="+mn-ea"/>
              <a:cs typeface="+mn-cs"/>
            </a:rPr>
            <a:t>Suceso B</a:t>
          </a:r>
        </a:p>
      </dsp:txBody>
      <dsp:txXfrm>
        <a:off x="1095748" y="1186280"/>
        <a:ext cx="4109958" cy="948700"/>
      </dsp:txXfrm>
    </dsp:sp>
    <dsp:sp modelId="{A3823A9A-B7DC-4365-8CDB-65E40299D562}">
      <dsp:nvSpPr>
        <dsp:cNvPr id="0" name=""/>
        <dsp:cNvSpPr/>
      </dsp:nvSpPr>
      <dsp:spPr>
        <a:xfrm>
          <a:off x="5205706" y="1186280"/>
          <a:ext cx="3927534" cy="94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404" tIns="100404" rIns="100404" bIns="10040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noProof="0" dirty="0">
              <a:latin typeface="Century Gothic"/>
              <a:ea typeface="+mn-ea"/>
              <a:cs typeface="+mn-cs"/>
            </a:rPr>
            <a:t>Resultados</a:t>
          </a:r>
        </a:p>
      </dsp:txBody>
      <dsp:txXfrm>
        <a:off x="5205706" y="1186280"/>
        <a:ext cx="3927534" cy="948700"/>
      </dsp:txXfrm>
    </dsp:sp>
    <dsp:sp modelId="{0FA90F69-272C-4264-A2D9-C2A07EE7CDE8}">
      <dsp:nvSpPr>
        <dsp:cNvPr id="0" name=""/>
        <dsp:cNvSpPr/>
      </dsp:nvSpPr>
      <dsp:spPr>
        <a:xfrm>
          <a:off x="0" y="2372155"/>
          <a:ext cx="9133241" cy="9487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89FF7-8462-4D9E-8E12-9FE0374C3223}">
      <dsp:nvSpPr>
        <dsp:cNvPr id="0" name=""/>
        <dsp:cNvSpPr/>
      </dsp:nvSpPr>
      <dsp:spPr>
        <a:xfrm>
          <a:off x="286981" y="2585613"/>
          <a:ext cx="521785" cy="5217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19187-0701-42CE-9A28-1D27BC3A5863}">
      <dsp:nvSpPr>
        <dsp:cNvPr id="0" name=""/>
        <dsp:cNvSpPr/>
      </dsp:nvSpPr>
      <dsp:spPr>
        <a:xfrm>
          <a:off x="1095748" y="2372155"/>
          <a:ext cx="4109958" cy="94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404" tIns="100404" rIns="100404" bIns="10040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0" i="0" kern="1200" noProof="0" dirty="0">
              <a:latin typeface="Century Gothic"/>
              <a:ea typeface="+mn-ea"/>
              <a:cs typeface="+mn-cs"/>
            </a:rPr>
            <a:t>Suceso C</a:t>
          </a:r>
        </a:p>
      </dsp:txBody>
      <dsp:txXfrm>
        <a:off x="1095748" y="2372155"/>
        <a:ext cx="4109958" cy="948700"/>
      </dsp:txXfrm>
    </dsp:sp>
    <dsp:sp modelId="{7464D9D1-4D35-4872-8AD1-EF9EAEDC7253}">
      <dsp:nvSpPr>
        <dsp:cNvPr id="0" name=""/>
        <dsp:cNvSpPr/>
      </dsp:nvSpPr>
      <dsp:spPr>
        <a:xfrm>
          <a:off x="5205706" y="2372155"/>
          <a:ext cx="3927534" cy="94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404" tIns="100404" rIns="100404" bIns="10040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noProof="0" dirty="0">
              <a:latin typeface="Century Gothic"/>
              <a:ea typeface="+mn-ea"/>
              <a:cs typeface="+mn-cs"/>
            </a:rPr>
            <a:t>Resultados</a:t>
          </a:r>
        </a:p>
      </dsp:txBody>
      <dsp:txXfrm>
        <a:off x="5205706" y="2372155"/>
        <a:ext cx="3927534" cy="948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8600C-1C24-4385-BA00-246CB01A78C2}" type="datetimeFigureOut">
              <a:rPr lang="es-MX" smtClean="0"/>
              <a:t>16/06/2025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6233D-823C-473A-A088-21D919128E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052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3F312-D79A-4E89-9DAB-D39D850DFF9B}" type="datetimeFigureOut">
              <a:rPr lang="es-MX" smtClean="0"/>
              <a:t>16/06/2025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D3643-9DBE-42CD-9BE1-1DF33BB71A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792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6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8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24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64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51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49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678424-AB4B-4B51-9264-B1527D32E233}"/>
              </a:ext>
            </a:extLst>
          </p:cNvPr>
          <p:cNvGrpSpPr/>
          <p:nvPr/>
        </p:nvGrpSpPr>
        <p:grpSpPr>
          <a:xfrm>
            <a:off x="1213538" y="2960016"/>
            <a:ext cx="4348277" cy="3060805"/>
            <a:chOff x="1102808" y="1419517"/>
            <a:chExt cx="5383089" cy="3796702"/>
          </a:xfrm>
          <a:solidFill>
            <a:schemeClr val="bg1">
              <a:alpha val="1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2C3740-3515-48DB-B9BC-CF286513563D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E4BB7623-DA04-4BE7-A523-8182FEA18B1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1BB34BDE-6A68-423D-A477-F07F19313C2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832730-2028-4E64-9108-8502A44148A9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4ACA74F3-9852-465B-B34B-43DF741C26F3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43D949C-C10A-4151-8284-48F99C4B0B3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203F07-9019-4B35-ADDF-163B5E78A55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FBD7D43E-A367-4533-A09E-26C3C5B13758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E264C05-7750-49FF-8CF5-55F537CF367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9101B3-7DA7-4024-BEA7-E12D6EB51FC6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E772851-13CA-43AD-AAE9-00E4E8066565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E49E143D-AFEA-4BCC-A48C-872B07D2C133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AE5C6B-4937-4E4D-B1E5-269C32590ACC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AA9C3DB5-43B5-4AC9-88CE-DCBE0732B4C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2F6D5303-7217-4B36-A5D7-6A81FEEAA23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449F5BF-D581-4D96-9D29-95DB1C40BD36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F45A6FE-A365-4B13-913F-FF015943170B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921FBB2-5C1C-4FFD-8D57-1A00AEC25DA9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F8A5DA-F9FE-4245-920C-18629E38E4F8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0AB3DED-75B4-45AF-ABE1-A733C5254EB0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44FDF777-1A9E-46DB-9601-C33C64ECFD7F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BACA28-CBFA-4E8D-8A14-7CECA1EB3029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99A938A-52A8-4BB9-ACAC-6E510CDD8B0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A64F99C1-39DD-46B3-B02A-4FAC625B71E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CF0ECB-5B3E-43C9-90E1-9A755A9F299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0AB61FF3-CA49-473C-A8EE-0142BC171D1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8AAE6F60-FC0C-4AAF-97F7-37AB22BB44E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A7B06A-DF44-4AD1-81BE-E0A019C511DC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42FD01E-CEB0-47CA-AD70-F5EF908D9DFA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4C7DC0A-1F6A-4D76-9375-15BD1C70FF55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BCA299-6AE5-48A2-8550-CDA44B2DA536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8AB0286-71E9-4882-8678-9153FED38EB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9A0804D6-AD13-466B-B473-1A0BE1DD084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81190C-BCB8-4961-97D5-A7F9C330F90C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75498A1B-F0D6-400C-BBCC-4ACB11BEA07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B286B35-1360-4CE3-9BA1-697ECD5BBDD3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BAB6AF-518C-4D0D-8713-756C11FDF074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C232E70-BD9B-4D4C-B2D7-422F3D23558B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4CA7BC6-9891-46CB-A993-CBF6F027C3EB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94A376-F279-47E9-86A4-081A3D4942E2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79E8D22E-906E-4F98-A528-33111AA095CA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94E3A3F2-199D-4777-AD81-0D105600D31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CACF56-EEF3-470C-B308-5F80B9F45404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AFAA53D-0D6E-4C55-8814-E5DCBC36EA1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89AF3859-2CD6-4167-8D74-C2728953592D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63C937-6949-4715-BE39-28F66F38265B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5FC90F32-188D-4E1A-9DE3-97BDD66FA06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9C5D5C0-DDD0-43D1-82BC-64B45F7CD875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A8BA88-804C-4ABC-9976-9A1156D5ACCA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C28136FC-04AE-413B-B43C-B054C9C6398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759CDD2-7810-42AD-A64D-95CA2A8273E3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8FB4AF-6BEA-4BBC-BBC7-656B087707D8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A358F4-2573-4206-882D-C1E2ED88188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F3E42F7-F846-4450-8210-7C6862E68696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80E25A-5B25-4B94-AD46-AACC9B146C22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0F0498C-0AE9-4C1A-AFF7-4160B7834AC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64C0B0C-238A-4851-BFD2-94B66E031CD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62E168D-D205-4A54-8D66-157DF5AE8C96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606D6F3F-D16F-421B-B513-617E0ECF0E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929EEB28-FDEE-43AA-AA1A-BD86BE74566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D0B381-435B-4CAD-A07D-A2C0A1AEC8D6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7F75C118-54DB-4620-9968-886B251DF25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8D5725F-C862-48E1-8153-9C1E5F642524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AE4F1A-AF00-452F-B70D-802EE70F9A2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DF9C44C-9084-442C-AC91-6841AF810CD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66DCBBF2-0F61-47E7-AF24-8A924B264DD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899445-F237-42CE-AF79-A0B4F14447DC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9972A998-667E-458E-8CDA-6A58053A668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8E5E3818-E5C4-47D8-924D-1F2C97394D0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ED4EC9-993D-47AE-8678-1B4F1545A618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08DB118-4E59-40D0-9E16-5738C8FDED7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C868BB4-C851-4F5C-B60A-329132579981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92C526-58B9-4A6F-AA23-738D55BA973D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D6CA93D-3744-4D49-8E2E-A52847527F8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69910D7-B978-45ED-AC4D-E9038025E415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1911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0109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E4A3078-4588-4E96-86C1-13F599F5C29B}"/>
              </a:ext>
            </a:extLst>
          </p:cNvPr>
          <p:cNvGrpSpPr/>
          <p:nvPr/>
        </p:nvGrpSpPr>
        <p:grpSpPr>
          <a:xfrm>
            <a:off x="271205" y="1859091"/>
            <a:ext cx="4838803" cy="2658595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060D33-271A-468B-9987-4BA96254D49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19508C-C132-47CB-8BA1-2A0C4356D26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E587BD-ED49-4D3E-96E2-11ACD04E777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72E355-A917-4604-8BBF-F5E216D7B5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4DD70C-BD3B-4509-B4EE-DF26E1A80A4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47FDFAE-AB58-447C-86FC-1351A6601E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3A8D91F-7660-4232-81FE-488DC2AC4E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F83A023-B3B0-44BD-92B9-E72787A810A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993162-7871-4AA5-9A8F-A51AD4605BD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91B1681F-8DC6-46A8-BFB1-76A007AC4F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BCFCF77-A335-4EF0-85DC-03901286AF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1B4593F-6DA3-4D30-B277-F7D30889740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1" name="그림 개체 틀 2">
            <a:extLst>
              <a:ext uri="{FF2B5EF4-FFF2-40B4-BE49-F238E27FC236}">
                <a16:creationId xmlns:a16="http://schemas.microsoft.com/office/drawing/2014/main" id="{8461A13D-1299-4FAD-978B-612262665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9870" y="2006556"/>
            <a:ext cx="3426249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7825" y="1514757"/>
            <a:ext cx="3751192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id="{81A1402A-7868-4896-AF74-EEABBC3179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141" y="2737691"/>
            <a:ext cx="939337" cy="15207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291E9-382B-4112-ACC6-C5D173E3D86C}"/>
              </a:ext>
            </a:extLst>
          </p:cNvPr>
          <p:cNvSpPr/>
          <p:nvPr/>
        </p:nvSpPr>
        <p:spPr>
          <a:xfrm>
            <a:off x="0" y="4756308"/>
            <a:ext cx="12192000" cy="211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91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6BFBA-0B81-43EC-82B3-3C7685798270}"/>
              </a:ext>
            </a:extLst>
          </p:cNvPr>
          <p:cNvSpPr/>
          <p:nvPr/>
        </p:nvSpPr>
        <p:spPr>
          <a:xfrm>
            <a:off x="0" y="942689"/>
            <a:ext cx="8190689" cy="5915313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3B45EF-370E-440A-A20B-2942D298C9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08954"/>
            <a:ext cx="7960468" cy="5749047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9117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08760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4584" y="11386"/>
            <a:ext cx="7767416" cy="6777596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492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724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022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511468" cy="68580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6161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0086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64E96-60CB-4686-890C-74DB60B28B94}"/>
              </a:ext>
            </a:extLst>
          </p:cNvPr>
          <p:cNvSpPr/>
          <p:nvPr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8152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9AA8BA-F171-4BD8-A11D-2DC0122F65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80714" y="121525"/>
            <a:ext cx="8411286" cy="6736476"/>
          </a:xfrm>
          <a:custGeom>
            <a:avLst/>
            <a:gdLst>
              <a:gd name="connsiteX0" fmla="*/ 5699762 w 8411286"/>
              <a:gd name="connsiteY0" fmla="*/ 5934811 h 6736476"/>
              <a:gd name="connsiteX1" fmla="*/ 5699473 w 8411286"/>
              <a:gd name="connsiteY1" fmla="*/ 5964269 h 6736476"/>
              <a:gd name="connsiteX2" fmla="*/ 5704951 w 8411286"/>
              <a:gd name="connsiteY2" fmla="*/ 6001406 h 6736476"/>
              <a:gd name="connsiteX3" fmla="*/ 5700507 w 8411286"/>
              <a:gd name="connsiteY3" fmla="*/ 5913361 h 6736476"/>
              <a:gd name="connsiteX4" fmla="*/ 5699940 w 8411286"/>
              <a:gd name="connsiteY4" fmla="*/ 5916657 h 6736476"/>
              <a:gd name="connsiteX5" fmla="*/ 5699858 w 8411286"/>
              <a:gd name="connsiteY5" fmla="*/ 5924998 h 6736476"/>
              <a:gd name="connsiteX6" fmla="*/ 6937173 w 8411286"/>
              <a:gd name="connsiteY6" fmla="*/ 0 h 6736476"/>
              <a:gd name="connsiteX7" fmla="*/ 7112847 w 8411286"/>
              <a:gd name="connsiteY7" fmla="*/ 0 h 6736476"/>
              <a:gd name="connsiteX8" fmla="*/ 7165550 w 8411286"/>
              <a:gd name="connsiteY8" fmla="*/ 31998 h 6736476"/>
              <a:gd name="connsiteX9" fmla="*/ 7230172 w 8411286"/>
              <a:gd name="connsiteY9" fmla="*/ 147441 h 6736476"/>
              <a:gd name="connsiteX10" fmla="*/ 7308598 w 8411286"/>
              <a:gd name="connsiteY10" fmla="*/ 296136 h 6736476"/>
              <a:gd name="connsiteX11" fmla="*/ 7361927 w 8411286"/>
              <a:gd name="connsiteY11" fmla="*/ 334407 h 6736476"/>
              <a:gd name="connsiteX12" fmla="*/ 7786681 w 8411286"/>
              <a:gd name="connsiteY12" fmla="*/ 1054668 h 6736476"/>
              <a:gd name="connsiteX13" fmla="*/ 7843148 w 8411286"/>
              <a:gd name="connsiteY13" fmla="*/ 1247910 h 6736476"/>
              <a:gd name="connsiteX14" fmla="*/ 7989333 w 8411286"/>
              <a:gd name="connsiteY14" fmla="*/ 1492598 h 6736476"/>
              <a:gd name="connsiteX15" fmla="*/ 8255980 w 8411286"/>
              <a:gd name="connsiteY15" fmla="*/ 2013344 h 6736476"/>
              <a:gd name="connsiteX16" fmla="*/ 8328759 w 8411286"/>
              <a:gd name="connsiteY16" fmla="*/ 2595576 h 6736476"/>
              <a:gd name="connsiteX17" fmla="*/ 8394636 w 8411286"/>
              <a:gd name="connsiteY17" fmla="*/ 3388617 h 6736476"/>
              <a:gd name="connsiteX18" fmla="*/ 8411286 w 8411286"/>
              <a:gd name="connsiteY18" fmla="*/ 3449238 h 6736476"/>
              <a:gd name="connsiteX19" fmla="*/ 8411286 w 8411286"/>
              <a:gd name="connsiteY19" fmla="*/ 6736476 h 6736476"/>
              <a:gd name="connsiteX20" fmla="*/ 7208192 w 8411286"/>
              <a:gd name="connsiteY20" fmla="*/ 6736476 h 6736476"/>
              <a:gd name="connsiteX21" fmla="*/ 7224525 w 8411286"/>
              <a:gd name="connsiteY21" fmla="*/ 6699435 h 6736476"/>
              <a:gd name="connsiteX22" fmla="*/ 7211350 w 8411286"/>
              <a:gd name="connsiteY22" fmla="*/ 6671829 h 6736476"/>
              <a:gd name="connsiteX23" fmla="*/ 7184371 w 8411286"/>
              <a:gd name="connsiteY23" fmla="*/ 6683122 h 6736476"/>
              <a:gd name="connsiteX24" fmla="*/ 7158021 w 8411286"/>
              <a:gd name="connsiteY24" fmla="*/ 6721394 h 6736476"/>
              <a:gd name="connsiteX25" fmla="*/ 7140347 w 8411286"/>
              <a:gd name="connsiteY25" fmla="*/ 6736476 h 6736476"/>
              <a:gd name="connsiteX26" fmla="*/ 7106917 w 8411286"/>
              <a:gd name="connsiteY26" fmla="*/ 6736476 h 6736476"/>
              <a:gd name="connsiteX27" fmla="*/ 7103015 w 8411286"/>
              <a:gd name="connsiteY27" fmla="*/ 6712307 h 6736476"/>
              <a:gd name="connsiteX28" fmla="*/ 7059519 w 8411286"/>
              <a:gd name="connsiteY28" fmla="*/ 6580228 h 6736476"/>
              <a:gd name="connsiteX29" fmla="*/ 7043833 w 8411286"/>
              <a:gd name="connsiteY29" fmla="*/ 6663045 h 6736476"/>
              <a:gd name="connsiteX30" fmla="*/ 7051205 w 8411286"/>
              <a:gd name="connsiteY30" fmla="*/ 6724845 h 6736476"/>
              <a:gd name="connsiteX31" fmla="*/ 7052770 w 8411286"/>
              <a:gd name="connsiteY31" fmla="*/ 6736476 h 6736476"/>
              <a:gd name="connsiteX32" fmla="*/ 6976399 w 8411286"/>
              <a:gd name="connsiteY32" fmla="*/ 6736476 h 6736476"/>
              <a:gd name="connsiteX33" fmla="*/ 6969171 w 8411286"/>
              <a:gd name="connsiteY33" fmla="*/ 6722022 h 6736476"/>
              <a:gd name="connsiteX34" fmla="*/ 6965668 w 8411286"/>
              <a:gd name="connsiteY34" fmla="*/ 6736476 h 6736476"/>
              <a:gd name="connsiteX35" fmla="*/ 5912639 w 8411286"/>
              <a:gd name="connsiteY35" fmla="*/ 6736476 h 6736476"/>
              <a:gd name="connsiteX36" fmla="*/ 5766309 w 8411286"/>
              <a:gd name="connsiteY36" fmla="*/ 6264493 h 6736476"/>
              <a:gd name="connsiteX37" fmla="*/ 5730397 w 8411286"/>
              <a:gd name="connsiteY37" fmla="*/ 6316172 h 6736476"/>
              <a:gd name="connsiteX38" fmla="*/ 5716685 w 8411286"/>
              <a:gd name="connsiteY38" fmla="*/ 6345706 h 6736476"/>
              <a:gd name="connsiteX39" fmla="*/ 5642847 w 8411286"/>
              <a:gd name="connsiteY39" fmla="*/ 6530301 h 6736476"/>
              <a:gd name="connsiteX40" fmla="*/ 5571861 w 8411286"/>
              <a:gd name="connsiteY40" fmla="*/ 6640910 h 6736476"/>
              <a:gd name="connsiteX41" fmla="*/ 5532211 w 8411286"/>
              <a:gd name="connsiteY41" fmla="*/ 6736476 h 6736476"/>
              <a:gd name="connsiteX42" fmla="*/ 5291750 w 8411286"/>
              <a:gd name="connsiteY42" fmla="*/ 6736476 h 6736476"/>
              <a:gd name="connsiteX43" fmla="*/ 5314799 w 8411286"/>
              <a:gd name="connsiteY43" fmla="*/ 6682196 h 6736476"/>
              <a:gd name="connsiteX44" fmla="*/ 5336949 w 8411286"/>
              <a:gd name="connsiteY44" fmla="*/ 6127357 h 6736476"/>
              <a:gd name="connsiteX45" fmla="*/ 5305304 w 8411286"/>
              <a:gd name="connsiteY45" fmla="*/ 6110481 h 6736476"/>
              <a:gd name="connsiteX46" fmla="*/ 5111217 w 8411286"/>
              <a:gd name="connsiteY46" fmla="*/ 6218074 h 6736476"/>
              <a:gd name="connsiteX47" fmla="*/ 5080627 w 8411286"/>
              <a:gd name="connsiteY47" fmla="*/ 6304567 h 6736476"/>
              <a:gd name="connsiteX48" fmla="*/ 5130204 w 8411286"/>
              <a:gd name="connsiteY48" fmla="*/ 6400558 h 6736476"/>
              <a:gd name="connsiteX49" fmla="*/ 5197713 w 8411286"/>
              <a:gd name="connsiteY49" fmla="*/ 6657933 h 6736476"/>
              <a:gd name="connsiteX50" fmla="*/ 5190329 w 8411286"/>
              <a:gd name="connsiteY50" fmla="*/ 6723333 h 6736476"/>
              <a:gd name="connsiteX51" fmla="*/ 5190795 w 8411286"/>
              <a:gd name="connsiteY51" fmla="*/ 6736476 h 6736476"/>
              <a:gd name="connsiteX52" fmla="*/ 5114216 w 8411286"/>
              <a:gd name="connsiteY52" fmla="*/ 6736476 h 6736476"/>
              <a:gd name="connsiteX53" fmla="*/ 5090121 w 8411286"/>
              <a:gd name="connsiteY53" fmla="*/ 6712785 h 6736476"/>
              <a:gd name="connsiteX54" fmla="*/ 5078517 w 8411286"/>
              <a:gd name="connsiteY54" fmla="*/ 6664264 h 6736476"/>
              <a:gd name="connsiteX55" fmla="*/ 4997297 w 8411286"/>
              <a:gd name="connsiteY55" fmla="*/ 6540849 h 6736476"/>
              <a:gd name="connsiteX56" fmla="*/ 4908691 w 8411286"/>
              <a:gd name="connsiteY56" fmla="*/ 6426928 h 6736476"/>
              <a:gd name="connsiteX57" fmla="*/ 4889705 w 8411286"/>
              <a:gd name="connsiteY57" fmla="*/ 6356255 h 6736476"/>
              <a:gd name="connsiteX58" fmla="*/ 4786333 w 8411286"/>
              <a:gd name="connsiteY58" fmla="*/ 6299293 h 6736476"/>
              <a:gd name="connsiteX59" fmla="*/ 4495200 w 8411286"/>
              <a:gd name="connsiteY59" fmla="*/ 6323556 h 6736476"/>
              <a:gd name="connsiteX60" fmla="*/ 4150274 w 8411286"/>
              <a:gd name="connsiteY60" fmla="*/ 6322500 h 6736476"/>
              <a:gd name="connsiteX61" fmla="*/ 3989940 w 8411286"/>
              <a:gd name="connsiteY61" fmla="*/ 6338322 h 6736476"/>
              <a:gd name="connsiteX62" fmla="*/ 3937199 w 8411286"/>
              <a:gd name="connsiteY62" fmla="*/ 6367857 h 6736476"/>
              <a:gd name="connsiteX63" fmla="*/ 3891842 w 8411286"/>
              <a:gd name="connsiteY63" fmla="*/ 6415324 h 6736476"/>
              <a:gd name="connsiteX64" fmla="*/ 3810620 w 8411286"/>
              <a:gd name="connsiteY64" fmla="*/ 6455409 h 6736476"/>
              <a:gd name="connsiteX65" fmla="*/ 3670329 w 8411286"/>
              <a:gd name="connsiteY65" fmla="*/ 6521863 h 6736476"/>
              <a:gd name="connsiteX66" fmla="*/ 3665055 w 8411286"/>
              <a:gd name="connsiteY66" fmla="*/ 6555617 h 6736476"/>
              <a:gd name="connsiteX67" fmla="*/ 3677927 w 8411286"/>
              <a:gd name="connsiteY67" fmla="*/ 6663210 h 6736476"/>
              <a:gd name="connsiteX68" fmla="*/ 3699047 w 8411286"/>
              <a:gd name="connsiteY68" fmla="*/ 6736476 h 6736476"/>
              <a:gd name="connsiteX69" fmla="*/ 2645249 w 8411286"/>
              <a:gd name="connsiteY69" fmla="*/ 6736476 h 6736476"/>
              <a:gd name="connsiteX70" fmla="*/ 2742086 w 8411286"/>
              <a:gd name="connsiteY70" fmla="*/ 6647385 h 6736476"/>
              <a:gd name="connsiteX71" fmla="*/ 2743140 w 8411286"/>
              <a:gd name="connsiteY71" fmla="*/ 6603084 h 6736476"/>
              <a:gd name="connsiteX72" fmla="*/ 2687235 w 8411286"/>
              <a:gd name="connsiteY72" fmla="*/ 6550343 h 6736476"/>
              <a:gd name="connsiteX73" fmla="*/ 2540616 w 8411286"/>
              <a:gd name="connsiteY73" fmla="*/ 6362583 h 6736476"/>
              <a:gd name="connsiteX74" fmla="*/ 2301170 w 8411286"/>
              <a:gd name="connsiteY74" fmla="*/ 6031369 h 6736476"/>
              <a:gd name="connsiteX75" fmla="*/ 2170371 w 8411286"/>
              <a:gd name="connsiteY75" fmla="*/ 5803528 h 6736476"/>
              <a:gd name="connsiteX76" fmla="*/ 2008983 w 8411286"/>
              <a:gd name="connsiteY76" fmla="*/ 5434340 h 6736476"/>
              <a:gd name="connsiteX77" fmla="*/ 1746334 w 8411286"/>
              <a:gd name="connsiteY77" fmla="*/ 4914312 h 6736476"/>
              <a:gd name="connsiteX78" fmla="*/ 1717853 w 8411286"/>
              <a:gd name="connsiteY78" fmla="*/ 4846804 h 6736476"/>
              <a:gd name="connsiteX79" fmla="*/ 1620809 w 8411286"/>
              <a:gd name="connsiteY79" fmla="*/ 4780349 h 6736476"/>
              <a:gd name="connsiteX80" fmla="*/ 1502668 w 8411286"/>
              <a:gd name="connsiteY80" fmla="*/ 4732882 h 6736476"/>
              <a:gd name="connsiteX81" fmla="*/ 1431996 w 8411286"/>
              <a:gd name="connsiteY81" fmla="*/ 4659044 h 6736476"/>
              <a:gd name="connsiteX82" fmla="*/ 1147194 w 8411286"/>
              <a:gd name="connsiteY82" fmla="*/ 4510315 h 6736476"/>
              <a:gd name="connsiteX83" fmla="*/ 933065 w 8411286"/>
              <a:gd name="connsiteY83" fmla="*/ 4520863 h 6736476"/>
              <a:gd name="connsiteX84" fmla="*/ 779062 w 8411286"/>
              <a:gd name="connsiteY84" fmla="*/ 4470232 h 6736476"/>
              <a:gd name="connsiteX85" fmla="*/ 715772 w 8411286"/>
              <a:gd name="connsiteY85" fmla="*/ 4415381 h 6736476"/>
              <a:gd name="connsiteX86" fmla="*/ 583919 w 8411286"/>
              <a:gd name="connsiteY86" fmla="*/ 4235007 h 6736476"/>
              <a:gd name="connsiteX87" fmla="*/ 567041 w 8411286"/>
              <a:gd name="connsiteY87" fmla="*/ 3954424 h 6736476"/>
              <a:gd name="connsiteX88" fmla="*/ 635604 w 8411286"/>
              <a:gd name="connsiteY88" fmla="*/ 3848942 h 6736476"/>
              <a:gd name="connsiteX89" fmla="*/ 728428 w 8411286"/>
              <a:gd name="connsiteY89" fmla="*/ 3725527 h 6736476"/>
              <a:gd name="connsiteX90" fmla="*/ 756909 w 8411286"/>
              <a:gd name="connsiteY90" fmla="*/ 3679114 h 6736476"/>
              <a:gd name="connsiteX91" fmla="*/ 798047 w 8411286"/>
              <a:gd name="connsiteY91" fmla="*/ 3627429 h 6736476"/>
              <a:gd name="connsiteX92" fmla="*/ 804376 w 8411286"/>
              <a:gd name="connsiteY92" fmla="*/ 3462877 h 6736476"/>
              <a:gd name="connsiteX93" fmla="*/ 693620 w 8411286"/>
              <a:gd name="connsiteY93" fmla="*/ 3265625 h 6736476"/>
              <a:gd name="connsiteX94" fmla="*/ 730538 w 8411286"/>
              <a:gd name="connsiteY94" fmla="*/ 3218158 h 6736476"/>
              <a:gd name="connsiteX95" fmla="*/ 796992 w 8411286"/>
              <a:gd name="connsiteY95" fmla="*/ 3235034 h 6736476"/>
              <a:gd name="connsiteX96" fmla="*/ 844459 w 8411286"/>
              <a:gd name="connsiteY96" fmla="*/ 3233980 h 6736476"/>
              <a:gd name="connsiteX97" fmla="*/ 841295 w 8411286"/>
              <a:gd name="connsiteY97" fmla="*/ 3199171 h 6736476"/>
              <a:gd name="connsiteX98" fmla="*/ 800158 w 8411286"/>
              <a:gd name="connsiteY98" fmla="*/ 3174911 h 6736476"/>
              <a:gd name="connsiteX99" fmla="*/ 615564 w 8411286"/>
              <a:gd name="connsiteY99" fmla="*/ 3159086 h 6736476"/>
              <a:gd name="connsiteX100" fmla="*/ 235828 w 8411286"/>
              <a:gd name="connsiteY100" fmla="*/ 3056770 h 6736476"/>
              <a:gd name="connsiteX101" fmla="*/ 50177 w 8411286"/>
              <a:gd name="connsiteY101" fmla="*/ 2912259 h 6736476"/>
              <a:gd name="connsiteX102" fmla="*/ 1656 w 8411286"/>
              <a:gd name="connsiteY102" fmla="*/ 2697076 h 6736476"/>
              <a:gd name="connsiteX103" fmla="*/ 103975 w 8411286"/>
              <a:gd name="connsiteY103" fmla="*/ 2348984 h 6736476"/>
              <a:gd name="connsiteX104" fmla="*/ 149331 w 8411286"/>
              <a:gd name="connsiteY104" fmla="*/ 2344764 h 6736476"/>
              <a:gd name="connsiteX105" fmla="*/ 134563 w 8411286"/>
              <a:gd name="connsiteY105" fmla="*/ 2317339 h 6736476"/>
              <a:gd name="connsiteX106" fmla="*/ 191525 w 8411286"/>
              <a:gd name="connsiteY106" fmla="*/ 2400669 h 6736476"/>
              <a:gd name="connsiteX107" fmla="*/ 166208 w 8411286"/>
              <a:gd name="connsiteY107" fmla="*/ 2585263 h 6736476"/>
              <a:gd name="connsiteX108" fmla="*/ 160934 w 8411286"/>
              <a:gd name="connsiteY108" fmla="*/ 2716062 h 6736476"/>
              <a:gd name="connsiteX109" fmla="*/ 207347 w 8411286"/>
              <a:gd name="connsiteY109" fmla="*/ 2771968 h 6736476"/>
              <a:gd name="connsiteX110" fmla="*/ 523794 w 8411286"/>
              <a:gd name="connsiteY110" fmla="*/ 2843695 h 6736476"/>
              <a:gd name="connsiteX111" fmla="*/ 1049096 w 8411286"/>
              <a:gd name="connsiteY111" fmla="*/ 2824709 h 6736476"/>
              <a:gd name="connsiteX112" fmla="*/ 1113439 w 8411286"/>
              <a:gd name="connsiteY112" fmla="*/ 2786736 h 6736476"/>
              <a:gd name="connsiteX113" fmla="*/ 1546971 w 8411286"/>
              <a:gd name="connsiteY113" fmla="*/ 2606360 h 6736476"/>
              <a:gd name="connsiteX114" fmla="*/ 1784306 w 8411286"/>
              <a:gd name="connsiteY114" fmla="*/ 2570497 h 6736476"/>
              <a:gd name="connsiteX115" fmla="*/ 1917215 w 8411286"/>
              <a:gd name="connsiteY115" fmla="*/ 2546234 h 6736476"/>
              <a:gd name="connsiteX116" fmla="*/ 2025860 w 8411286"/>
              <a:gd name="connsiteY116" fmla="*/ 2568387 h 6736476"/>
              <a:gd name="connsiteX117" fmla="*/ 2092315 w 8411286"/>
              <a:gd name="connsiteY117" fmla="*/ 2577879 h 6736476"/>
              <a:gd name="connsiteX118" fmla="*/ 2156659 w 8411286"/>
              <a:gd name="connsiteY118" fmla="*/ 2562057 h 6736476"/>
              <a:gd name="connsiteX119" fmla="*/ 2279017 w 8411286"/>
              <a:gd name="connsiteY119" fmla="*/ 2608470 h 6736476"/>
              <a:gd name="connsiteX120" fmla="*/ 2316992 w 8411286"/>
              <a:gd name="connsiteY120" fmla="*/ 2628512 h 6736476"/>
              <a:gd name="connsiteX121" fmla="*/ 2459391 w 8411286"/>
              <a:gd name="connsiteY121" fmla="*/ 2628512 h 6736476"/>
              <a:gd name="connsiteX122" fmla="*/ 2417198 w 8411286"/>
              <a:gd name="connsiteY122" fmla="*/ 2585263 h 6736476"/>
              <a:gd name="connsiteX123" fmla="*/ 2108138 w 8411286"/>
              <a:gd name="connsiteY123" fmla="*/ 2382739 h 6736476"/>
              <a:gd name="connsiteX124" fmla="*/ 1772704 w 8411286"/>
              <a:gd name="connsiteY124" fmla="*/ 2105321 h 6736476"/>
              <a:gd name="connsiteX125" fmla="*/ 1714689 w 8411286"/>
              <a:gd name="connsiteY125" fmla="*/ 1995618 h 6736476"/>
              <a:gd name="connsiteX126" fmla="*/ 1738949 w 8411286"/>
              <a:gd name="connsiteY126" fmla="*/ 1969247 h 6736476"/>
              <a:gd name="connsiteX127" fmla="*/ 1819115 w 8411286"/>
              <a:gd name="connsiteY127" fmla="*/ 2000892 h 6736476"/>
              <a:gd name="connsiteX128" fmla="*/ 2635547 w 8411286"/>
              <a:gd name="connsiteY128" fmla="*/ 2418601 h 6736476"/>
              <a:gd name="connsiteX129" fmla="*/ 2734702 w 8411286"/>
              <a:gd name="connsiteY129" fmla="*/ 2456576 h 6736476"/>
              <a:gd name="connsiteX130" fmla="*/ 2884487 w 8411286"/>
              <a:gd name="connsiteY130" fmla="*/ 2744543 h 6736476"/>
              <a:gd name="connsiteX131" fmla="*/ 2753688 w 8411286"/>
              <a:gd name="connsiteY131" fmla="*/ 2889052 h 6736476"/>
              <a:gd name="connsiteX132" fmla="*/ 2565930 w 8411286"/>
              <a:gd name="connsiteY132" fmla="*/ 2950231 h 6736476"/>
              <a:gd name="connsiteX133" fmla="*/ 2551164 w 8411286"/>
              <a:gd name="connsiteY133" fmla="*/ 2958672 h 6736476"/>
              <a:gd name="connsiteX134" fmla="*/ 2756852 w 8411286"/>
              <a:gd name="connsiteY134" fmla="*/ 3079977 h 6736476"/>
              <a:gd name="connsiteX135" fmla="*/ 3097560 w 8411286"/>
              <a:gd name="connsiteY135" fmla="*/ 3270899 h 6736476"/>
              <a:gd name="connsiteX136" fmla="*/ 3309581 w 8411286"/>
              <a:gd name="connsiteY136" fmla="*/ 3413300 h 6736476"/>
              <a:gd name="connsiteX137" fmla="*/ 3500503 w 8411286"/>
              <a:gd name="connsiteY137" fmla="*/ 3527221 h 6736476"/>
              <a:gd name="connsiteX138" fmla="*/ 3864417 w 8411286"/>
              <a:gd name="connsiteY138" fmla="*/ 3729747 h 6736476"/>
              <a:gd name="connsiteX139" fmla="*/ 4351744 w 8411286"/>
              <a:gd name="connsiteY139" fmla="*/ 3916449 h 6736476"/>
              <a:gd name="connsiteX140" fmla="*/ 5174507 w 8411286"/>
              <a:gd name="connsiteY140" fmla="*/ 3980795 h 6736476"/>
              <a:gd name="connsiteX141" fmla="*/ 5307035 w 8411286"/>
              <a:gd name="connsiteY141" fmla="*/ 3970823 h 6736476"/>
              <a:gd name="connsiteX142" fmla="*/ 5359406 w 8411286"/>
              <a:gd name="connsiteY142" fmla="*/ 3964465 h 6736476"/>
              <a:gd name="connsiteX143" fmla="*/ 5363328 w 8411286"/>
              <a:gd name="connsiteY143" fmla="*/ 3954536 h 6736476"/>
              <a:gd name="connsiteX144" fmla="*/ 5408815 w 8411286"/>
              <a:gd name="connsiteY144" fmla="*/ 3914382 h 6736476"/>
              <a:gd name="connsiteX145" fmla="*/ 5475947 w 8411286"/>
              <a:gd name="connsiteY145" fmla="*/ 3868581 h 6736476"/>
              <a:gd name="connsiteX146" fmla="*/ 5546216 w 8411286"/>
              <a:gd name="connsiteY146" fmla="*/ 3821527 h 6736476"/>
              <a:gd name="connsiteX147" fmla="*/ 5943364 w 8411286"/>
              <a:gd name="connsiteY147" fmla="*/ 3538566 h 6736476"/>
              <a:gd name="connsiteX148" fmla="*/ 5933953 w 8411286"/>
              <a:gd name="connsiteY148" fmla="*/ 3480218 h 6736476"/>
              <a:gd name="connsiteX149" fmla="*/ 5900701 w 8411286"/>
              <a:gd name="connsiteY149" fmla="*/ 3472062 h 6736476"/>
              <a:gd name="connsiteX150" fmla="*/ 5373053 w 8411286"/>
              <a:gd name="connsiteY150" fmla="*/ 3424378 h 6736476"/>
              <a:gd name="connsiteX151" fmla="*/ 5116444 w 8411286"/>
              <a:gd name="connsiteY151" fmla="*/ 3414967 h 6736476"/>
              <a:gd name="connsiteX152" fmla="*/ 5043038 w 8411286"/>
              <a:gd name="connsiteY152" fmla="*/ 3470807 h 6736476"/>
              <a:gd name="connsiteX153" fmla="*/ 5031745 w 8411286"/>
              <a:gd name="connsiteY153" fmla="*/ 3516607 h 6736476"/>
              <a:gd name="connsiteX154" fmla="*/ 5001629 w 8411286"/>
              <a:gd name="connsiteY154" fmla="*/ 3631422 h 6736476"/>
              <a:gd name="connsiteX155" fmla="*/ 4881167 w 8411286"/>
              <a:gd name="connsiteY155" fmla="*/ 3743101 h 6736476"/>
              <a:gd name="connsiteX156" fmla="*/ 4819682 w 8411286"/>
              <a:gd name="connsiteY156" fmla="*/ 3803959 h 6736476"/>
              <a:gd name="connsiteX157" fmla="*/ 4793958 w 8411286"/>
              <a:gd name="connsiteY157" fmla="*/ 3860425 h 6736476"/>
              <a:gd name="connsiteX158" fmla="*/ 4745021 w 8411286"/>
              <a:gd name="connsiteY158" fmla="*/ 3854779 h 6736476"/>
              <a:gd name="connsiteX159" fmla="*/ 4721806 w 8411286"/>
              <a:gd name="connsiteY159" fmla="*/ 3819644 h 6736476"/>
              <a:gd name="connsiteX160" fmla="*/ 4706748 w 8411286"/>
              <a:gd name="connsiteY160" fmla="*/ 3847877 h 6736476"/>
              <a:gd name="connsiteX161" fmla="*/ 4690436 w 8411286"/>
              <a:gd name="connsiteY161" fmla="*/ 3911246 h 6736476"/>
              <a:gd name="connsiteX162" fmla="*/ 4656557 w 8411286"/>
              <a:gd name="connsiteY162" fmla="*/ 3936968 h 6736476"/>
              <a:gd name="connsiteX163" fmla="*/ 4634597 w 8411286"/>
              <a:gd name="connsiteY163" fmla="*/ 3909363 h 6736476"/>
              <a:gd name="connsiteX164" fmla="*/ 4624559 w 8411286"/>
              <a:gd name="connsiteY164" fmla="*/ 3862935 h 6736476"/>
              <a:gd name="connsiteX165" fmla="*/ 4614520 w 8411286"/>
              <a:gd name="connsiteY165" fmla="*/ 3893677 h 6736476"/>
              <a:gd name="connsiteX166" fmla="*/ 4591306 w 8411286"/>
              <a:gd name="connsiteY166" fmla="*/ 3923165 h 6736476"/>
              <a:gd name="connsiteX167" fmla="*/ 4557426 w 8411286"/>
              <a:gd name="connsiteY167" fmla="*/ 3900579 h 6736476"/>
              <a:gd name="connsiteX168" fmla="*/ 4532330 w 8411286"/>
              <a:gd name="connsiteY168" fmla="*/ 3791410 h 6736476"/>
              <a:gd name="connsiteX169" fmla="*/ 4531703 w 8411286"/>
              <a:gd name="connsiteY169" fmla="*/ 3723023 h 6736476"/>
              <a:gd name="connsiteX170" fmla="*/ 4448885 w 8411286"/>
              <a:gd name="connsiteY170" fmla="*/ 3766942 h 6736476"/>
              <a:gd name="connsiteX171" fmla="*/ 4448885 w 8411286"/>
              <a:gd name="connsiteY171" fmla="*/ 3559898 h 6736476"/>
              <a:gd name="connsiteX172" fmla="*/ 4463316 w 8411286"/>
              <a:gd name="connsiteY172" fmla="*/ 3532919 h 6736476"/>
              <a:gd name="connsiteX173" fmla="*/ 4690436 w 8411286"/>
              <a:gd name="connsiteY173" fmla="*/ 2978920 h 6736476"/>
              <a:gd name="connsiteX174" fmla="*/ 4927595 w 8411286"/>
              <a:gd name="connsiteY174" fmla="*/ 2711019 h 6736476"/>
              <a:gd name="connsiteX175" fmla="*/ 5275805 w 8411286"/>
              <a:gd name="connsiteY175" fmla="*/ 2466331 h 6736476"/>
              <a:gd name="connsiteX176" fmla="*/ 5731929 w 8411286"/>
              <a:gd name="connsiteY176" fmla="*/ 2199683 h 6736476"/>
              <a:gd name="connsiteX177" fmla="*/ 5826667 w 8411286"/>
              <a:gd name="connsiteY177" fmla="*/ 2087378 h 6736476"/>
              <a:gd name="connsiteX178" fmla="*/ 5894427 w 8411286"/>
              <a:gd name="connsiteY178" fmla="*/ 1910450 h 6736476"/>
              <a:gd name="connsiteX179" fmla="*/ 6199972 w 8411286"/>
              <a:gd name="connsiteY179" fmla="*/ 1572278 h 6736476"/>
              <a:gd name="connsiteX180" fmla="*/ 6236363 w 8411286"/>
              <a:gd name="connsiteY180" fmla="*/ 1530869 h 6736476"/>
              <a:gd name="connsiteX181" fmla="*/ 6233226 w 8411286"/>
              <a:gd name="connsiteY181" fmla="*/ 1470012 h 6736476"/>
              <a:gd name="connsiteX182" fmla="*/ 6184288 w 8411286"/>
              <a:gd name="connsiteY182" fmla="*/ 1457463 h 6736476"/>
              <a:gd name="connsiteX183" fmla="*/ 6119666 w 8411286"/>
              <a:gd name="connsiteY183" fmla="*/ 1467501 h 6736476"/>
              <a:gd name="connsiteX184" fmla="*/ 5976616 w 8411286"/>
              <a:gd name="connsiteY184" fmla="*/ 1475658 h 6736476"/>
              <a:gd name="connsiteX185" fmla="*/ 5893799 w 8411286"/>
              <a:gd name="connsiteY185" fmla="*/ 1374646 h 6736476"/>
              <a:gd name="connsiteX186" fmla="*/ 5956539 w 8411286"/>
              <a:gd name="connsiteY186" fmla="*/ 1308140 h 6736476"/>
              <a:gd name="connsiteX187" fmla="*/ 6087040 w 8411286"/>
              <a:gd name="connsiteY187" fmla="*/ 1246654 h 6736476"/>
              <a:gd name="connsiteX188" fmla="*/ 6108999 w 8411286"/>
              <a:gd name="connsiteY188" fmla="*/ 1201481 h 6736476"/>
              <a:gd name="connsiteX189" fmla="*/ 6058807 w 8411286"/>
              <a:gd name="connsiteY189" fmla="*/ 1185169 h 6736476"/>
              <a:gd name="connsiteX190" fmla="*/ 6009869 w 8411286"/>
              <a:gd name="connsiteY190" fmla="*/ 1225323 h 6736476"/>
              <a:gd name="connsiteX191" fmla="*/ 5906347 w 8411286"/>
              <a:gd name="connsiteY191" fmla="*/ 1288691 h 6736476"/>
              <a:gd name="connsiteX192" fmla="*/ 5689266 w 8411286"/>
              <a:gd name="connsiteY192" fmla="*/ 1229087 h 6736476"/>
              <a:gd name="connsiteX193" fmla="*/ 5573823 w 8411286"/>
              <a:gd name="connsiteY193" fmla="*/ 1109880 h 6736476"/>
              <a:gd name="connsiteX194" fmla="*/ 5601428 w 8411286"/>
              <a:gd name="connsiteY194" fmla="*/ 927306 h 6736476"/>
              <a:gd name="connsiteX195" fmla="*/ 5812863 w 8411286"/>
              <a:gd name="connsiteY195" fmla="*/ 805588 h 6736476"/>
              <a:gd name="connsiteX196" fmla="*/ 5938972 w 8411286"/>
              <a:gd name="connsiteY196" fmla="*/ 547725 h 6736476"/>
              <a:gd name="connsiteX197" fmla="*/ 5928306 w 8411286"/>
              <a:gd name="connsiteY197" fmla="*/ 479338 h 6736476"/>
              <a:gd name="connsiteX198" fmla="*/ 5984774 w 8411286"/>
              <a:gd name="connsiteY198" fmla="*/ 344446 h 6736476"/>
              <a:gd name="connsiteX199" fmla="*/ 6093941 w 8411286"/>
              <a:gd name="connsiteY199" fmla="*/ 259746 h 6736476"/>
              <a:gd name="connsiteX200" fmla="*/ 6622844 w 8411286"/>
              <a:gd name="connsiteY200" fmla="*/ 48310 h 6736476"/>
              <a:gd name="connsiteX201" fmla="*/ 6826123 w 8411286"/>
              <a:gd name="connsiteY201" fmla="*/ 37017 h 6736476"/>
              <a:gd name="connsiteX202" fmla="*/ 6937173 w 8411286"/>
              <a:gd name="connsiteY202" fmla="*/ 0 h 67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411286" h="6736476">
                <a:moveTo>
                  <a:pt x="5699762" y="5934811"/>
                </a:moveTo>
                <a:lnTo>
                  <a:pt x="5699473" y="5964269"/>
                </a:lnTo>
                <a:lnTo>
                  <a:pt x="5704951" y="6001406"/>
                </a:lnTo>
                <a:close/>
                <a:moveTo>
                  <a:pt x="5700507" y="5913361"/>
                </a:moveTo>
                <a:lnTo>
                  <a:pt x="5699940" y="5916657"/>
                </a:lnTo>
                <a:lnTo>
                  <a:pt x="5699858" y="5924998"/>
                </a:lnTo>
                <a:close/>
                <a:moveTo>
                  <a:pt x="6937173" y="0"/>
                </a:moveTo>
                <a:cubicBezTo>
                  <a:pt x="6995523" y="0"/>
                  <a:pt x="7054499" y="0"/>
                  <a:pt x="7112847" y="0"/>
                </a:cubicBezTo>
                <a:cubicBezTo>
                  <a:pt x="7130415" y="10666"/>
                  <a:pt x="7148610" y="20705"/>
                  <a:pt x="7165550" y="31998"/>
                </a:cubicBezTo>
                <a:cubicBezTo>
                  <a:pt x="7205704" y="59603"/>
                  <a:pt x="7230800" y="97248"/>
                  <a:pt x="7230172" y="147441"/>
                </a:cubicBezTo>
                <a:cubicBezTo>
                  <a:pt x="7228918" y="212063"/>
                  <a:pt x="7257779" y="259119"/>
                  <a:pt x="7308598" y="296136"/>
                </a:cubicBezTo>
                <a:cubicBezTo>
                  <a:pt x="7326165" y="309311"/>
                  <a:pt x="7344359" y="321859"/>
                  <a:pt x="7361927" y="334407"/>
                </a:cubicBezTo>
                <a:cubicBezTo>
                  <a:pt x="7612890" y="510081"/>
                  <a:pt x="7769741" y="742220"/>
                  <a:pt x="7786681" y="1054668"/>
                </a:cubicBezTo>
                <a:cubicBezTo>
                  <a:pt x="7790445" y="1124311"/>
                  <a:pt x="7809267" y="1188306"/>
                  <a:pt x="7843148" y="1247910"/>
                </a:cubicBezTo>
                <a:cubicBezTo>
                  <a:pt x="7890203" y="1330099"/>
                  <a:pt x="7939140" y="1412290"/>
                  <a:pt x="7989333" y="1492598"/>
                </a:cubicBezTo>
                <a:cubicBezTo>
                  <a:pt x="8092227" y="1658860"/>
                  <a:pt x="8187592" y="1828886"/>
                  <a:pt x="8255980" y="2013344"/>
                </a:cubicBezTo>
                <a:cubicBezTo>
                  <a:pt x="8324995" y="2201565"/>
                  <a:pt x="8356365" y="2395434"/>
                  <a:pt x="8328759" y="2595576"/>
                </a:cubicBezTo>
                <a:cubicBezTo>
                  <a:pt x="8291114" y="2865361"/>
                  <a:pt x="8316211" y="3128870"/>
                  <a:pt x="8394636" y="3388617"/>
                </a:cubicBezTo>
                <a:lnTo>
                  <a:pt x="8411286" y="3449238"/>
                </a:lnTo>
                <a:lnTo>
                  <a:pt x="8411286" y="6736476"/>
                </a:lnTo>
                <a:lnTo>
                  <a:pt x="7208192" y="6736476"/>
                </a:lnTo>
                <a:lnTo>
                  <a:pt x="7224525" y="6699435"/>
                </a:lnTo>
                <a:cubicBezTo>
                  <a:pt x="7227035" y="6691906"/>
                  <a:pt x="7218879" y="6676220"/>
                  <a:pt x="7211350" y="6671829"/>
                </a:cubicBezTo>
                <a:cubicBezTo>
                  <a:pt x="7206331" y="6668692"/>
                  <a:pt x="7191273" y="6676220"/>
                  <a:pt x="7184371" y="6683122"/>
                </a:cubicBezTo>
                <a:cubicBezTo>
                  <a:pt x="7173706" y="6694415"/>
                  <a:pt x="7168059" y="6710101"/>
                  <a:pt x="7158021" y="6721394"/>
                </a:cubicBezTo>
                <a:lnTo>
                  <a:pt x="7140347" y="6736476"/>
                </a:lnTo>
                <a:lnTo>
                  <a:pt x="7106917" y="6736476"/>
                </a:lnTo>
                <a:lnTo>
                  <a:pt x="7103015" y="6712307"/>
                </a:lnTo>
                <a:cubicBezTo>
                  <a:pt x="7099633" y="6663164"/>
                  <a:pt x="7103750" y="6615520"/>
                  <a:pt x="7059519" y="6580228"/>
                </a:cubicBezTo>
                <a:cubicBezTo>
                  <a:pt x="7051362" y="6607833"/>
                  <a:pt x="7042579" y="6635440"/>
                  <a:pt x="7043833" y="6663045"/>
                </a:cubicBezTo>
                <a:cubicBezTo>
                  <a:pt x="7044775" y="6683750"/>
                  <a:pt x="7047912" y="6704297"/>
                  <a:pt x="7051205" y="6724845"/>
                </a:cubicBezTo>
                <a:lnTo>
                  <a:pt x="7052770" y="6736476"/>
                </a:lnTo>
                <a:lnTo>
                  <a:pt x="6976399" y="6736476"/>
                </a:lnTo>
                <a:lnTo>
                  <a:pt x="6969171" y="6722022"/>
                </a:lnTo>
                <a:lnTo>
                  <a:pt x="6965668" y="6736476"/>
                </a:lnTo>
                <a:lnTo>
                  <a:pt x="5912639" y="6736476"/>
                </a:lnTo>
                <a:lnTo>
                  <a:pt x="5766309" y="6264493"/>
                </a:lnTo>
                <a:lnTo>
                  <a:pt x="5730397" y="6316172"/>
                </a:lnTo>
                <a:cubicBezTo>
                  <a:pt x="5723013" y="6324610"/>
                  <a:pt x="5717739" y="6334104"/>
                  <a:pt x="5716685" y="6345706"/>
                </a:cubicBezTo>
                <a:cubicBezTo>
                  <a:pt x="5710357" y="6415324"/>
                  <a:pt x="5685041" y="6477559"/>
                  <a:pt x="5642847" y="6530301"/>
                </a:cubicBezTo>
                <a:cubicBezTo>
                  <a:pt x="5614895" y="6565638"/>
                  <a:pt x="5591557" y="6602623"/>
                  <a:pt x="5571861" y="6640910"/>
                </a:cubicBezTo>
                <a:lnTo>
                  <a:pt x="5532211" y="6736476"/>
                </a:lnTo>
                <a:lnTo>
                  <a:pt x="5291750" y="6736476"/>
                </a:lnTo>
                <a:lnTo>
                  <a:pt x="5314799" y="6682196"/>
                </a:lnTo>
                <a:cubicBezTo>
                  <a:pt x="5382308" y="6499710"/>
                  <a:pt x="5380195" y="6314062"/>
                  <a:pt x="5336949" y="6127357"/>
                </a:cubicBezTo>
                <a:cubicBezTo>
                  <a:pt x="5331675" y="6105207"/>
                  <a:pt x="5325347" y="6103097"/>
                  <a:pt x="5305304" y="6110481"/>
                </a:cubicBezTo>
                <a:cubicBezTo>
                  <a:pt x="5234633" y="6135798"/>
                  <a:pt x="5171343" y="6172717"/>
                  <a:pt x="5111217" y="6218074"/>
                </a:cubicBezTo>
                <a:cubicBezTo>
                  <a:pt x="5079573" y="6241280"/>
                  <a:pt x="5074299" y="6269759"/>
                  <a:pt x="5080627" y="6304567"/>
                </a:cubicBezTo>
                <a:cubicBezTo>
                  <a:pt x="5086957" y="6341486"/>
                  <a:pt x="5104887" y="6374187"/>
                  <a:pt x="5130204" y="6400558"/>
                </a:cubicBezTo>
                <a:cubicBezTo>
                  <a:pt x="5201931" y="6474395"/>
                  <a:pt x="5216700" y="6560891"/>
                  <a:pt x="5197713" y="6657933"/>
                </a:cubicBezTo>
                <a:cubicBezTo>
                  <a:pt x="5193493" y="6679030"/>
                  <a:pt x="5193493" y="6701183"/>
                  <a:pt x="5190329" y="6723333"/>
                </a:cubicBezTo>
                <a:lnTo>
                  <a:pt x="5190795" y="6736476"/>
                </a:lnTo>
                <a:lnTo>
                  <a:pt x="5114216" y="6736476"/>
                </a:lnTo>
                <a:lnTo>
                  <a:pt x="5090121" y="6712785"/>
                </a:lnTo>
                <a:cubicBezTo>
                  <a:pt x="5075353" y="6701183"/>
                  <a:pt x="5079573" y="6680086"/>
                  <a:pt x="5078517" y="6664264"/>
                </a:cubicBezTo>
                <a:cubicBezTo>
                  <a:pt x="5074299" y="6607302"/>
                  <a:pt x="5052146" y="6565109"/>
                  <a:pt x="4997297" y="6540849"/>
                </a:cubicBezTo>
                <a:cubicBezTo>
                  <a:pt x="4947720" y="6519752"/>
                  <a:pt x="4920293" y="6478613"/>
                  <a:pt x="4908691" y="6426928"/>
                </a:cubicBezTo>
                <a:cubicBezTo>
                  <a:pt x="4903417" y="6402668"/>
                  <a:pt x="4897089" y="6379461"/>
                  <a:pt x="4889705" y="6356255"/>
                </a:cubicBezTo>
                <a:cubicBezTo>
                  <a:pt x="4872826" y="6304567"/>
                  <a:pt x="4840127" y="6286637"/>
                  <a:pt x="4786333" y="6299293"/>
                </a:cubicBezTo>
                <a:cubicBezTo>
                  <a:pt x="4690342" y="6320390"/>
                  <a:pt x="4593300" y="6324610"/>
                  <a:pt x="4495200" y="6323556"/>
                </a:cubicBezTo>
                <a:cubicBezTo>
                  <a:pt x="4380225" y="6323556"/>
                  <a:pt x="4265248" y="6322500"/>
                  <a:pt x="4150274" y="6322500"/>
                </a:cubicBezTo>
                <a:cubicBezTo>
                  <a:pt x="4096479" y="6321446"/>
                  <a:pt x="4042681" y="6329884"/>
                  <a:pt x="3989940" y="6338322"/>
                </a:cubicBezTo>
                <a:cubicBezTo>
                  <a:pt x="3968844" y="6341486"/>
                  <a:pt x="3950911" y="6349927"/>
                  <a:pt x="3937199" y="6367857"/>
                </a:cubicBezTo>
                <a:cubicBezTo>
                  <a:pt x="3924541" y="6384735"/>
                  <a:pt x="3906610" y="6399502"/>
                  <a:pt x="3891842" y="6415324"/>
                </a:cubicBezTo>
                <a:cubicBezTo>
                  <a:pt x="3869692" y="6438530"/>
                  <a:pt x="3846485" y="6454353"/>
                  <a:pt x="3810620" y="6455409"/>
                </a:cubicBezTo>
                <a:cubicBezTo>
                  <a:pt x="3756825" y="6457517"/>
                  <a:pt x="3718850" y="6501820"/>
                  <a:pt x="3670329" y="6521863"/>
                </a:cubicBezTo>
                <a:cubicBezTo>
                  <a:pt x="3656617" y="6528191"/>
                  <a:pt x="3665055" y="6544013"/>
                  <a:pt x="3665055" y="6555617"/>
                </a:cubicBezTo>
                <a:cubicBezTo>
                  <a:pt x="3666637" y="6592536"/>
                  <a:pt x="3670922" y="6628400"/>
                  <a:pt x="3677927" y="6663210"/>
                </a:cubicBezTo>
                <a:lnTo>
                  <a:pt x="3699047" y="6736476"/>
                </a:lnTo>
                <a:lnTo>
                  <a:pt x="2645249" y="6736476"/>
                </a:lnTo>
                <a:lnTo>
                  <a:pt x="2742086" y="6647385"/>
                </a:lnTo>
                <a:cubicBezTo>
                  <a:pt x="2760016" y="6631563"/>
                  <a:pt x="2758962" y="6618907"/>
                  <a:pt x="2743140" y="6603084"/>
                </a:cubicBezTo>
                <a:cubicBezTo>
                  <a:pt x="2724154" y="6585152"/>
                  <a:pt x="2707275" y="6565109"/>
                  <a:pt x="2687235" y="6550343"/>
                </a:cubicBezTo>
                <a:cubicBezTo>
                  <a:pt x="2619725" y="6501820"/>
                  <a:pt x="2572260" y="6437477"/>
                  <a:pt x="2540616" y="6362583"/>
                </a:cubicBezTo>
                <a:cubicBezTo>
                  <a:pt x="2486818" y="6232840"/>
                  <a:pt x="2408763" y="6123139"/>
                  <a:pt x="2301170" y="6031369"/>
                </a:cubicBezTo>
                <a:cubicBezTo>
                  <a:pt x="2231550" y="5972300"/>
                  <a:pt x="2188303" y="5894242"/>
                  <a:pt x="2170371" y="5803528"/>
                </a:cubicBezTo>
                <a:cubicBezTo>
                  <a:pt x="2144000" y="5668511"/>
                  <a:pt x="2083875" y="5547206"/>
                  <a:pt x="2008983" y="5434340"/>
                </a:cubicBezTo>
                <a:cubicBezTo>
                  <a:pt x="1900337" y="5270842"/>
                  <a:pt x="1812788" y="5098906"/>
                  <a:pt x="1746334" y="4914312"/>
                </a:cubicBezTo>
                <a:cubicBezTo>
                  <a:pt x="1737896" y="4891105"/>
                  <a:pt x="1726291" y="4870009"/>
                  <a:pt x="1717853" y="4846804"/>
                </a:cubicBezTo>
                <a:cubicBezTo>
                  <a:pt x="1702030" y="4800391"/>
                  <a:pt x="1680934" y="4769800"/>
                  <a:pt x="1620809" y="4780349"/>
                </a:cubicBezTo>
                <a:cubicBezTo>
                  <a:pt x="1576505" y="4788789"/>
                  <a:pt x="1536423" y="4763472"/>
                  <a:pt x="1502668" y="4732882"/>
                </a:cubicBezTo>
                <a:cubicBezTo>
                  <a:pt x="1477353" y="4709677"/>
                  <a:pt x="1452037" y="4686471"/>
                  <a:pt x="1431996" y="4659044"/>
                </a:cubicBezTo>
                <a:cubicBezTo>
                  <a:pt x="1362377" y="4559892"/>
                  <a:pt x="1263225" y="4520863"/>
                  <a:pt x="1147194" y="4510315"/>
                </a:cubicBezTo>
                <a:cubicBezTo>
                  <a:pt x="1074410" y="4502930"/>
                  <a:pt x="1003736" y="4505041"/>
                  <a:pt x="933065" y="4520863"/>
                </a:cubicBezTo>
                <a:cubicBezTo>
                  <a:pt x="872940" y="4533521"/>
                  <a:pt x="819143" y="4522973"/>
                  <a:pt x="779062" y="4470232"/>
                </a:cubicBezTo>
                <a:cubicBezTo>
                  <a:pt x="762183" y="4447025"/>
                  <a:pt x="740030" y="4429093"/>
                  <a:pt x="715772" y="4415381"/>
                </a:cubicBezTo>
                <a:cubicBezTo>
                  <a:pt x="644042" y="4375298"/>
                  <a:pt x="603960" y="4313062"/>
                  <a:pt x="583919" y="4235007"/>
                </a:cubicBezTo>
                <a:cubicBezTo>
                  <a:pt x="560713" y="4142182"/>
                  <a:pt x="536452" y="4050412"/>
                  <a:pt x="567041" y="3954424"/>
                </a:cubicBezTo>
                <a:cubicBezTo>
                  <a:pt x="580753" y="3912231"/>
                  <a:pt x="599742" y="3876367"/>
                  <a:pt x="635604" y="3848942"/>
                </a:cubicBezTo>
                <a:cubicBezTo>
                  <a:pt x="677797" y="3817297"/>
                  <a:pt x="711552" y="3777214"/>
                  <a:pt x="728428" y="3725527"/>
                </a:cubicBezTo>
                <a:cubicBezTo>
                  <a:pt x="733703" y="3708651"/>
                  <a:pt x="746361" y="3693882"/>
                  <a:pt x="756909" y="3679114"/>
                </a:cubicBezTo>
                <a:cubicBezTo>
                  <a:pt x="769567" y="3661184"/>
                  <a:pt x="784336" y="3645361"/>
                  <a:pt x="798047" y="3627429"/>
                </a:cubicBezTo>
                <a:cubicBezTo>
                  <a:pt x="857117" y="3550427"/>
                  <a:pt x="857117" y="3540933"/>
                  <a:pt x="804376" y="3462877"/>
                </a:cubicBezTo>
                <a:cubicBezTo>
                  <a:pt x="762183" y="3399588"/>
                  <a:pt x="719990" y="3337352"/>
                  <a:pt x="693620" y="3265625"/>
                </a:cubicBezTo>
                <a:cubicBezTo>
                  <a:pt x="682015" y="3232924"/>
                  <a:pt x="694676" y="3214994"/>
                  <a:pt x="730538" y="3218158"/>
                </a:cubicBezTo>
                <a:cubicBezTo>
                  <a:pt x="752691" y="3220268"/>
                  <a:pt x="774841" y="3228706"/>
                  <a:pt x="796992" y="3235034"/>
                </a:cubicBezTo>
                <a:cubicBezTo>
                  <a:pt x="812814" y="3239254"/>
                  <a:pt x="831803" y="3246638"/>
                  <a:pt x="844459" y="3233980"/>
                </a:cubicBezTo>
                <a:cubicBezTo>
                  <a:pt x="849733" y="3228706"/>
                  <a:pt x="845513" y="3210773"/>
                  <a:pt x="841295" y="3199171"/>
                </a:cubicBezTo>
                <a:cubicBezTo>
                  <a:pt x="833911" y="3181239"/>
                  <a:pt x="818088" y="3171744"/>
                  <a:pt x="800158" y="3174911"/>
                </a:cubicBezTo>
                <a:cubicBezTo>
                  <a:pt x="736870" y="3185457"/>
                  <a:pt x="676741" y="3169637"/>
                  <a:pt x="615564" y="3159086"/>
                </a:cubicBezTo>
                <a:cubicBezTo>
                  <a:pt x="485819" y="3136936"/>
                  <a:pt x="356076" y="3112675"/>
                  <a:pt x="235828" y="3056770"/>
                </a:cubicBezTo>
                <a:cubicBezTo>
                  <a:pt x="163044" y="3023015"/>
                  <a:pt x="101864" y="2975548"/>
                  <a:pt x="50177" y="2912259"/>
                </a:cubicBezTo>
                <a:cubicBezTo>
                  <a:pt x="-2564" y="2846859"/>
                  <a:pt x="-2564" y="2773021"/>
                  <a:pt x="1656" y="2697076"/>
                </a:cubicBezTo>
                <a:cubicBezTo>
                  <a:pt x="9041" y="2573661"/>
                  <a:pt x="51233" y="2459740"/>
                  <a:pt x="103975" y="2348984"/>
                </a:cubicBezTo>
                <a:cubicBezTo>
                  <a:pt x="110303" y="2335272"/>
                  <a:pt x="111359" y="2336326"/>
                  <a:pt x="149331" y="2344764"/>
                </a:cubicBezTo>
                <a:cubicBezTo>
                  <a:pt x="148277" y="2333162"/>
                  <a:pt x="127181" y="2332105"/>
                  <a:pt x="134563" y="2317339"/>
                </a:cubicBezTo>
                <a:cubicBezTo>
                  <a:pt x="171482" y="2328941"/>
                  <a:pt x="189415" y="2354258"/>
                  <a:pt x="191525" y="2400669"/>
                </a:cubicBezTo>
                <a:cubicBezTo>
                  <a:pt x="194688" y="2463958"/>
                  <a:pt x="175702" y="2524084"/>
                  <a:pt x="166208" y="2585263"/>
                </a:cubicBezTo>
                <a:cubicBezTo>
                  <a:pt x="158826" y="2628512"/>
                  <a:pt x="149331" y="2671759"/>
                  <a:pt x="160934" y="2716062"/>
                </a:cubicBezTo>
                <a:cubicBezTo>
                  <a:pt x="167264" y="2743487"/>
                  <a:pt x="180976" y="2761419"/>
                  <a:pt x="207347" y="2771968"/>
                </a:cubicBezTo>
                <a:cubicBezTo>
                  <a:pt x="308609" y="2814160"/>
                  <a:pt x="416201" y="2833147"/>
                  <a:pt x="523794" y="2843695"/>
                </a:cubicBezTo>
                <a:cubicBezTo>
                  <a:pt x="698894" y="2860571"/>
                  <a:pt x="875050" y="2857407"/>
                  <a:pt x="1049096" y="2824709"/>
                </a:cubicBezTo>
                <a:cubicBezTo>
                  <a:pt x="1076520" y="2819435"/>
                  <a:pt x="1095507" y="2806776"/>
                  <a:pt x="1113439" y="2786736"/>
                </a:cubicBezTo>
                <a:cubicBezTo>
                  <a:pt x="1227360" y="2653827"/>
                  <a:pt x="1373981" y="2596868"/>
                  <a:pt x="1546971" y="2606360"/>
                </a:cubicBezTo>
                <a:cubicBezTo>
                  <a:pt x="1628193" y="2610580"/>
                  <a:pt x="1706251" y="2588427"/>
                  <a:pt x="1784306" y="2570497"/>
                </a:cubicBezTo>
                <a:cubicBezTo>
                  <a:pt x="1828609" y="2561003"/>
                  <a:pt x="1871856" y="2551508"/>
                  <a:pt x="1917215" y="2546234"/>
                </a:cubicBezTo>
                <a:cubicBezTo>
                  <a:pt x="1956242" y="2542016"/>
                  <a:pt x="1993161" y="2544126"/>
                  <a:pt x="2025860" y="2568387"/>
                </a:cubicBezTo>
                <a:cubicBezTo>
                  <a:pt x="2045902" y="2583153"/>
                  <a:pt x="2069109" y="2584209"/>
                  <a:pt x="2092315" y="2577879"/>
                </a:cubicBezTo>
                <a:cubicBezTo>
                  <a:pt x="2114466" y="2572605"/>
                  <a:pt x="2135562" y="2567331"/>
                  <a:pt x="2156659" y="2562057"/>
                </a:cubicBezTo>
                <a:cubicBezTo>
                  <a:pt x="2208346" y="2548344"/>
                  <a:pt x="2250539" y="2562057"/>
                  <a:pt x="2279017" y="2608470"/>
                </a:cubicBezTo>
                <a:cubicBezTo>
                  <a:pt x="2288512" y="2624292"/>
                  <a:pt x="2299060" y="2628512"/>
                  <a:pt x="2316992" y="2628512"/>
                </a:cubicBezTo>
                <a:cubicBezTo>
                  <a:pt x="2363403" y="2627456"/>
                  <a:pt x="2409816" y="2628512"/>
                  <a:pt x="2459391" y="2628512"/>
                </a:cubicBezTo>
                <a:cubicBezTo>
                  <a:pt x="2449899" y="2607416"/>
                  <a:pt x="2431967" y="2596868"/>
                  <a:pt x="2417198" y="2585263"/>
                </a:cubicBezTo>
                <a:cubicBezTo>
                  <a:pt x="2320156" y="2508261"/>
                  <a:pt x="2210454" y="2451302"/>
                  <a:pt x="2108138" y="2382739"/>
                </a:cubicBezTo>
                <a:cubicBezTo>
                  <a:pt x="1986833" y="2300461"/>
                  <a:pt x="1879240" y="2204473"/>
                  <a:pt x="1772704" y="2105321"/>
                </a:cubicBezTo>
                <a:cubicBezTo>
                  <a:pt x="1741059" y="2075784"/>
                  <a:pt x="1715743" y="2042031"/>
                  <a:pt x="1714689" y="1995618"/>
                </a:cubicBezTo>
                <a:cubicBezTo>
                  <a:pt x="1714689" y="1976632"/>
                  <a:pt x="1718907" y="1969247"/>
                  <a:pt x="1738949" y="1969247"/>
                </a:cubicBezTo>
                <a:cubicBezTo>
                  <a:pt x="1770594" y="1970301"/>
                  <a:pt x="1796965" y="1980850"/>
                  <a:pt x="1819115" y="2000892"/>
                </a:cubicBezTo>
                <a:cubicBezTo>
                  <a:pt x="2052230" y="2217131"/>
                  <a:pt x="2344417" y="2316283"/>
                  <a:pt x="2635547" y="2418601"/>
                </a:cubicBezTo>
                <a:cubicBezTo>
                  <a:pt x="2669302" y="2431260"/>
                  <a:pt x="2703057" y="2441808"/>
                  <a:pt x="2734702" y="2456576"/>
                </a:cubicBezTo>
                <a:cubicBezTo>
                  <a:pt x="2845458" y="2506151"/>
                  <a:pt x="2907692" y="2628512"/>
                  <a:pt x="2884487" y="2744543"/>
                </a:cubicBezTo>
                <a:cubicBezTo>
                  <a:pt x="2869719" y="2818381"/>
                  <a:pt x="2822252" y="2864792"/>
                  <a:pt x="2753688" y="2889052"/>
                </a:cubicBezTo>
                <a:cubicBezTo>
                  <a:pt x="2691453" y="2911205"/>
                  <a:pt x="2628163" y="2930191"/>
                  <a:pt x="2565930" y="2950231"/>
                </a:cubicBezTo>
                <a:cubicBezTo>
                  <a:pt x="2561712" y="2952342"/>
                  <a:pt x="2557492" y="2955505"/>
                  <a:pt x="2551164" y="2958672"/>
                </a:cubicBezTo>
                <a:cubicBezTo>
                  <a:pt x="2617615" y="3005083"/>
                  <a:pt x="2688289" y="3040948"/>
                  <a:pt x="2756852" y="3079977"/>
                </a:cubicBezTo>
                <a:cubicBezTo>
                  <a:pt x="2869719" y="3143266"/>
                  <a:pt x="2985749" y="3204445"/>
                  <a:pt x="3097560" y="3270899"/>
                </a:cubicBezTo>
                <a:cubicBezTo>
                  <a:pt x="3171398" y="3314146"/>
                  <a:pt x="3247345" y="3356339"/>
                  <a:pt x="3309581" y="3413300"/>
                </a:cubicBezTo>
                <a:cubicBezTo>
                  <a:pt x="3366540" y="3466041"/>
                  <a:pt x="3431940" y="3496630"/>
                  <a:pt x="3500503" y="3527221"/>
                </a:cubicBezTo>
                <a:cubicBezTo>
                  <a:pt x="3628136" y="3584180"/>
                  <a:pt x="3748387" y="3653799"/>
                  <a:pt x="3864417" y="3729747"/>
                </a:cubicBezTo>
                <a:cubicBezTo>
                  <a:pt x="4014201" y="3827845"/>
                  <a:pt x="4178752" y="3881641"/>
                  <a:pt x="4351744" y="3916449"/>
                </a:cubicBezTo>
                <a:cubicBezTo>
                  <a:pt x="4622835" y="3971301"/>
                  <a:pt x="4898143" y="3994507"/>
                  <a:pt x="5174507" y="3980795"/>
                </a:cubicBezTo>
                <a:cubicBezTo>
                  <a:pt x="5218810" y="3978685"/>
                  <a:pt x="5262980" y="3975256"/>
                  <a:pt x="5307035" y="3970823"/>
                </a:cubicBezTo>
                <a:lnTo>
                  <a:pt x="5359406" y="3964465"/>
                </a:lnTo>
                <a:lnTo>
                  <a:pt x="5363328" y="3954536"/>
                </a:lnTo>
                <a:cubicBezTo>
                  <a:pt x="5372739" y="3937910"/>
                  <a:pt x="5387169" y="3924107"/>
                  <a:pt x="5408815" y="3914382"/>
                </a:cubicBezTo>
                <a:cubicBezTo>
                  <a:pt x="5433284" y="3903716"/>
                  <a:pt x="5453361" y="3883639"/>
                  <a:pt x="5475947" y="3868581"/>
                </a:cubicBezTo>
                <a:cubicBezTo>
                  <a:pt x="5499161" y="3852897"/>
                  <a:pt x="5520493" y="3833448"/>
                  <a:pt x="5546216" y="3821527"/>
                </a:cubicBezTo>
                <a:cubicBezTo>
                  <a:pt x="5697422" y="3753139"/>
                  <a:pt x="5806590" y="3625776"/>
                  <a:pt x="5943364" y="3538566"/>
                </a:cubicBezTo>
                <a:cubicBezTo>
                  <a:pt x="5966578" y="3524136"/>
                  <a:pt x="5959677" y="3492138"/>
                  <a:pt x="5933953" y="3480218"/>
                </a:cubicBezTo>
                <a:cubicBezTo>
                  <a:pt x="5923915" y="3475826"/>
                  <a:pt x="5911994" y="3473316"/>
                  <a:pt x="5900701" y="3472062"/>
                </a:cubicBezTo>
                <a:cubicBezTo>
                  <a:pt x="5725027" y="3455749"/>
                  <a:pt x="5549353" y="3438181"/>
                  <a:pt x="5373053" y="3424378"/>
                </a:cubicBezTo>
                <a:cubicBezTo>
                  <a:pt x="5287726" y="3417478"/>
                  <a:pt x="5201772" y="3416222"/>
                  <a:pt x="5116444" y="3414967"/>
                </a:cubicBezTo>
                <a:cubicBezTo>
                  <a:pt x="5075036" y="3414341"/>
                  <a:pt x="5055585" y="3431280"/>
                  <a:pt x="5043038" y="3470807"/>
                </a:cubicBezTo>
                <a:cubicBezTo>
                  <a:pt x="5038019" y="3485865"/>
                  <a:pt x="5035508" y="3500923"/>
                  <a:pt x="5031745" y="3516607"/>
                </a:cubicBezTo>
                <a:cubicBezTo>
                  <a:pt x="5022333" y="3554880"/>
                  <a:pt x="5015431" y="3594406"/>
                  <a:pt x="5001629" y="3631422"/>
                </a:cubicBezTo>
                <a:cubicBezTo>
                  <a:pt x="4980924" y="3688516"/>
                  <a:pt x="4943907" y="3729926"/>
                  <a:pt x="4881167" y="3743101"/>
                </a:cubicBezTo>
                <a:cubicBezTo>
                  <a:pt x="4847915" y="3750003"/>
                  <a:pt x="4830347" y="3773216"/>
                  <a:pt x="4819682" y="3803959"/>
                </a:cubicBezTo>
                <a:cubicBezTo>
                  <a:pt x="4813408" y="3823408"/>
                  <a:pt x="4806506" y="3844113"/>
                  <a:pt x="4793958" y="3860425"/>
                </a:cubicBezTo>
                <a:cubicBezTo>
                  <a:pt x="4777645" y="3882384"/>
                  <a:pt x="4758823" y="3877993"/>
                  <a:pt x="4745021" y="3854779"/>
                </a:cubicBezTo>
                <a:cubicBezTo>
                  <a:pt x="4738746" y="3844113"/>
                  <a:pt x="4731218" y="3834074"/>
                  <a:pt x="4721806" y="3819644"/>
                </a:cubicBezTo>
                <a:cubicBezTo>
                  <a:pt x="4714277" y="3833448"/>
                  <a:pt x="4709258" y="3840348"/>
                  <a:pt x="4706748" y="3847877"/>
                </a:cubicBezTo>
                <a:cubicBezTo>
                  <a:pt x="4701102" y="3869209"/>
                  <a:pt x="4699220" y="3891796"/>
                  <a:pt x="4690436" y="3911246"/>
                </a:cubicBezTo>
                <a:cubicBezTo>
                  <a:pt x="4684790" y="3923165"/>
                  <a:pt x="4669104" y="3932577"/>
                  <a:pt x="4656557" y="3936968"/>
                </a:cubicBezTo>
                <a:cubicBezTo>
                  <a:pt x="4652164" y="3938224"/>
                  <a:pt x="4638989" y="3920656"/>
                  <a:pt x="4634597" y="3909363"/>
                </a:cubicBezTo>
                <a:cubicBezTo>
                  <a:pt x="4628950" y="3894932"/>
                  <a:pt x="4627696" y="3878621"/>
                  <a:pt x="4624559" y="3862935"/>
                </a:cubicBezTo>
                <a:cubicBezTo>
                  <a:pt x="4617029" y="3873602"/>
                  <a:pt x="4618284" y="3884895"/>
                  <a:pt x="4614520" y="3893677"/>
                </a:cubicBezTo>
                <a:cubicBezTo>
                  <a:pt x="4608873" y="3905598"/>
                  <a:pt x="4598835" y="3923793"/>
                  <a:pt x="4591306" y="3923165"/>
                </a:cubicBezTo>
                <a:cubicBezTo>
                  <a:pt x="4579386" y="3922539"/>
                  <a:pt x="4560563" y="3911246"/>
                  <a:pt x="4557426" y="3900579"/>
                </a:cubicBezTo>
                <a:cubicBezTo>
                  <a:pt x="4546133" y="3865444"/>
                  <a:pt x="4538605" y="3828427"/>
                  <a:pt x="4532330" y="3791410"/>
                </a:cubicBezTo>
                <a:cubicBezTo>
                  <a:pt x="4529193" y="3771961"/>
                  <a:pt x="4531703" y="3750629"/>
                  <a:pt x="4531703" y="3723023"/>
                </a:cubicBezTo>
                <a:cubicBezTo>
                  <a:pt x="4489039" y="3786391"/>
                  <a:pt x="4489039" y="3786391"/>
                  <a:pt x="4448885" y="3766942"/>
                </a:cubicBezTo>
                <a:cubicBezTo>
                  <a:pt x="4448885" y="3697928"/>
                  <a:pt x="4448885" y="3628913"/>
                  <a:pt x="4448885" y="3559898"/>
                </a:cubicBezTo>
                <a:cubicBezTo>
                  <a:pt x="4453904" y="3551115"/>
                  <a:pt x="4459551" y="3542331"/>
                  <a:pt x="4463316" y="3532919"/>
                </a:cubicBezTo>
                <a:cubicBezTo>
                  <a:pt x="4539232" y="3348463"/>
                  <a:pt x="4617657" y="3164633"/>
                  <a:pt x="4690436" y="2978920"/>
                </a:cubicBezTo>
                <a:cubicBezTo>
                  <a:pt x="4737491" y="2859714"/>
                  <a:pt x="4812780" y="2770622"/>
                  <a:pt x="4927595" y="2711019"/>
                </a:cubicBezTo>
                <a:cubicBezTo>
                  <a:pt x="5054331" y="2645141"/>
                  <a:pt x="5170401" y="2562952"/>
                  <a:pt x="5275805" y="2466331"/>
                </a:cubicBezTo>
                <a:cubicBezTo>
                  <a:pt x="5408815" y="2343987"/>
                  <a:pt x="5557511" y="2251130"/>
                  <a:pt x="5731929" y="2199683"/>
                </a:cubicBezTo>
                <a:cubicBezTo>
                  <a:pt x="5787140" y="2183371"/>
                  <a:pt x="5821021" y="2146982"/>
                  <a:pt x="5826667" y="2087378"/>
                </a:cubicBezTo>
                <a:cubicBezTo>
                  <a:pt x="5832940" y="2022128"/>
                  <a:pt x="5859292" y="1965034"/>
                  <a:pt x="5894427" y="1910450"/>
                </a:cubicBezTo>
                <a:cubicBezTo>
                  <a:pt x="5978499" y="1781204"/>
                  <a:pt x="6077001" y="1665761"/>
                  <a:pt x="6199972" y="1572278"/>
                </a:cubicBezTo>
                <a:cubicBezTo>
                  <a:pt x="6214403" y="1560985"/>
                  <a:pt x="6231344" y="1547182"/>
                  <a:pt x="6236363" y="1530869"/>
                </a:cubicBezTo>
                <a:cubicBezTo>
                  <a:pt x="6242009" y="1512047"/>
                  <a:pt x="6242009" y="1486324"/>
                  <a:pt x="6233226" y="1470012"/>
                </a:cubicBezTo>
                <a:cubicBezTo>
                  <a:pt x="6227579" y="1459972"/>
                  <a:pt x="6201228" y="1456835"/>
                  <a:pt x="6184288" y="1457463"/>
                </a:cubicBezTo>
                <a:cubicBezTo>
                  <a:pt x="6162329" y="1457463"/>
                  <a:pt x="6140997" y="1465619"/>
                  <a:pt x="6119666" y="1467501"/>
                </a:cubicBezTo>
                <a:cubicBezTo>
                  <a:pt x="6071982" y="1471266"/>
                  <a:pt x="6023672" y="1479422"/>
                  <a:pt x="5976616" y="1475658"/>
                </a:cubicBezTo>
                <a:cubicBezTo>
                  <a:pt x="5930816" y="1471893"/>
                  <a:pt x="5898191" y="1425465"/>
                  <a:pt x="5893799" y="1374646"/>
                </a:cubicBezTo>
                <a:cubicBezTo>
                  <a:pt x="5890035" y="1329472"/>
                  <a:pt x="5926425" y="1321943"/>
                  <a:pt x="5956539" y="1308140"/>
                </a:cubicBezTo>
                <a:cubicBezTo>
                  <a:pt x="6000458" y="1288063"/>
                  <a:pt x="6043749" y="1267987"/>
                  <a:pt x="6087040" y="1246654"/>
                </a:cubicBezTo>
                <a:cubicBezTo>
                  <a:pt x="6104608" y="1237870"/>
                  <a:pt x="6119666" y="1224695"/>
                  <a:pt x="6108999" y="1201481"/>
                </a:cubicBezTo>
                <a:cubicBezTo>
                  <a:pt x="6098333" y="1178267"/>
                  <a:pt x="6077629" y="1175758"/>
                  <a:pt x="6058807" y="1185169"/>
                </a:cubicBezTo>
                <a:cubicBezTo>
                  <a:pt x="6040612" y="1194579"/>
                  <a:pt x="6021163" y="1208383"/>
                  <a:pt x="6009869" y="1225323"/>
                </a:cubicBezTo>
                <a:cubicBezTo>
                  <a:pt x="5984146" y="1262340"/>
                  <a:pt x="5950266" y="1282417"/>
                  <a:pt x="5906347" y="1288691"/>
                </a:cubicBezTo>
                <a:cubicBezTo>
                  <a:pt x="5825412" y="1299984"/>
                  <a:pt x="5751378" y="1281162"/>
                  <a:pt x="5689266" y="1229087"/>
                </a:cubicBezTo>
                <a:cubicBezTo>
                  <a:pt x="5647229" y="1193953"/>
                  <a:pt x="5609584" y="1152544"/>
                  <a:pt x="5573823" y="1109880"/>
                </a:cubicBezTo>
                <a:cubicBezTo>
                  <a:pt x="5509199" y="1033965"/>
                  <a:pt x="5517355" y="981262"/>
                  <a:pt x="5601428" y="927306"/>
                </a:cubicBezTo>
                <a:cubicBezTo>
                  <a:pt x="5669815" y="884015"/>
                  <a:pt x="5741339" y="844488"/>
                  <a:pt x="5812863" y="805588"/>
                </a:cubicBezTo>
                <a:cubicBezTo>
                  <a:pt x="5917641" y="748495"/>
                  <a:pt x="5959050" y="665050"/>
                  <a:pt x="5938972" y="547725"/>
                </a:cubicBezTo>
                <a:cubicBezTo>
                  <a:pt x="5935208" y="525139"/>
                  <a:pt x="5930816" y="502552"/>
                  <a:pt x="5928306" y="479338"/>
                </a:cubicBezTo>
                <a:cubicBezTo>
                  <a:pt x="5922660" y="424754"/>
                  <a:pt x="5939599" y="378325"/>
                  <a:pt x="5984774" y="344446"/>
                </a:cubicBezTo>
                <a:cubicBezTo>
                  <a:pt x="6021163" y="316840"/>
                  <a:pt x="6056298" y="286724"/>
                  <a:pt x="6093941" y="259746"/>
                </a:cubicBezTo>
                <a:cubicBezTo>
                  <a:pt x="6252675" y="145558"/>
                  <a:pt x="6425211" y="64622"/>
                  <a:pt x="6622844" y="48310"/>
                </a:cubicBezTo>
                <a:cubicBezTo>
                  <a:pt x="6690603" y="42664"/>
                  <a:pt x="6758991" y="45801"/>
                  <a:pt x="6826123" y="37017"/>
                </a:cubicBezTo>
                <a:cubicBezTo>
                  <a:pt x="6861886" y="36389"/>
                  <a:pt x="6898903" y="14431"/>
                  <a:pt x="69371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67771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855341-7087-46B2-9738-26BDE092C1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1962" y="0"/>
            <a:ext cx="11068076" cy="4046220"/>
          </a:xfrm>
          <a:custGeom>
            <a:avLst/>
            <a:gdLst>
              <a:gd name="connsiteX0" fmla="*/ 0 w 11068076"/>
              <a:gd name="connsiteY0" fmla="*/ 0 h 4046220"/>
              <a:gd name="connsiteX1" fmla="*/ 11068076 w 11068076"/>
              <a:gd name="connsiteY1" fmla="*/ 0 h 4046220"/>
              <a:gd name="connsiteX2" fmla="*/ 10988145 w 11068076"/>
              <a:gd name="connsiteY2" fmla="*/ 236229 h 4046220"/>
              <a:gd name="connsiteX3" fmla="*/ 5534038 w 11068076"/>
              <a:gd name="connsiteY3" fmla="*/ 4046220 h 4046220"/>
              <a:gd name="connsiteX4" fmla="*/ 79931 w 11068076"/>
              <a:gd name="connsiteY4" fmla="*/ 236229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8076" h="4046220">
                <a:moveTo>
                  <a:pt x="0" y="0"/>
                </a:moveTo>
                <a:lnTo>
                  <a:pt x="11068076" y="0"/>
                </a:lnTo>
                <a:lnTo>
                  <a:pt x="10988145" y="236229"/>
                </a:lnTo>
                <a:cubicBezTo>
                  <a:pt x="10174085" y="2459531"/>
                  <a:pt x="8039357" y="4046220"/>
                  <a:pt x="5534038" y="4046220"/>
                </a:cubicBezTo>
                <a:cubicBezTo>
                  <a:pt x="3028719" y="4046220"/>
                  <a:pt x="893992" y="2459531"/>
                  <a:pt x="79931" y="236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0365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16159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79349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C67255-373D-4313-9B6D-8A19B11B157D}"/>
              </a:ext>
            </a:extLst>
          </p:cNvPr>
          <p:cNvGrpSpPr/>
          <p:nvPr/>
        </p:nvGrpSpPr>
        <p:grpSpPr>
          <a:xfrm>
            <a:off x="1439781" y="458044"/>
            <a:ext cx="9415959" cy="5864435"/>
            <a:chOff x="1102808" y="1419517"/>
            <a:chExt cx="5383089" cy="3796702"/>
          </a:xfrm>
          <a:solidFill>
            <a:schemeClr val="bg1">
              <a:alpha val="6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30FE16-31CC-4E60-B36B-CAD6FC491355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B7351259-13D3-4E7F-8730-52C0E6C8AB7E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4A46EEDB-D7F2-4992-87CE-B2069F61777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6A61E4F-F426-407E-A619-45AC28E02060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718B48D2-3B0F-49B4-A2DE-C27D8D50B20F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1DE3CC93-1EAF-4A31-9980-27CC59E625ED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C316E0-D350-4F59-9875-67317542DDE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90F9DDD0-84A0-4CDD-9BF3-3B867D0BE8DA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701AB5D1-4012-4821-90EB-B95FBEFFC13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F10234-0727-49A3-91D0-0A186685C088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82E303B6-8B3B-4EEB-B13B-9E53C10BD721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516476AD-8824-4D1D-BBAB-80DAC15CD181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8A49A07-7323-4061-B87D-1AE379496011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C4FB2E94-C804-4D04-9748-F88BDD9B994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01B76EFC-F62F-4A79-B8E7-7D7210F45FFE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3E00259-B083-4F25-B18B-B88EB245EE19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86ADB56-9A55-4F74-8589-A3C8F571E9FC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46799C01-DD16-40A7-9EDB-0C751A2D7334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0D2FA2-C0EF-4DA9-8079-99F6A791920A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DD9922D5-A155-4E8E-9FE9-9A11E979EF08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09054936-7CA6-4920-9461-21A163818561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789811F-70C6-4A44-9806-934AC83D835A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C9645C03-C2BD-4062-837B-69A66B88158E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363DDD87-B25B-4AF3-9442-6D80311020B4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D06CA1-B16E-41C2-BCDE-B241236BC85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042B2E7-5DE2-4F76-9798-F635C7746D6F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4F6B5B3A-A7EB-4338-9C4A-82CBF2903F25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723029-3927-49BF-8A75-948D79C7460F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D8E37D4-7970-4629-BDF0-A101C4EA4BFB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F611CDC3-6598-46B2-8EBA-51C34DC083E6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1DC98D9-A145-4C9E-89E8-C3947B729F29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D0A2FBE0-BE6D-4EBE-B9A7-8A4A7330B5A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79293FE0-7B92-4043-8813-8D7BFCE5EA7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1D24A6-DED4-4CDA-8771-E87C8103A45E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E06420D7-0BF4-43C1-B41E-8A9D83217900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898EF58C-03E6-49A3-A860-0D488D07BFF6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B206F2-EBE9-4E85-A4AD-4DA00AB3EFB9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11474C22-4EA0-40F1-854E-E3B7401C5A51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85A1A914-5EB2-4791-AACB-00BA02983E2F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017347B-C23A-4C66-9BAE-63E7D0B211C4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684E804-F449-42C7-9D4A-8FC4FA427DD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D700BBF-C4CB-4ADB-B9F3-FD3980022DC2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67549EC-C631-4154-89C8-777D85720E6F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BFBDD0A-55E1-40FB-B546-533C1EC5A866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DC0EC65-CBE7-43AB-B6D1-5F2CE905F997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1175F8-B57E-4927-9BDF-74E9AF5D0C34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0B35DDD-42F4-428E-BBA3-551328C75EC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EF5528ED-1E05-43B1-9A43-D8C99729AAE9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A929C28-23BC-43FC-939D-3937EA1E9953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8657F4D1-8049-4E1E-ACBD-C9209845AA0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DA8B4CF2-29AE-4A7D-A009-26190E0105A1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8C3091C-A44B-428D-8915-B1D61246DC80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8DDA6924-DE6E-417E-9FAD-4C50621B2B60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756F2321-F7B6-4734-A942-16895D732A1D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1AA17B-A86F-42CA-9361-DEC902955A7D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655E01AA-AEB4-4B66-AF6F-54793F45EF72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1729C273-5310-4452-B424-12D3A8A9878E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A003A2-9CD4-4F78-968E-4D8465C7D9EA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E830E0EC-0F5A-471D-A329-C070325C3B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6B7F74B8-329D-49D6-9458-09790843BAEE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2B3FA3-8826-47F0-9D57-7AE1CF78DBDF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0FDC0D33-C985-4FAF-82F2-73747D352F6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B332085-8CC9-4079-B374-FA97CAAF2D52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72FBD34-65BC-4B68-866E-E5636C1582A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62FD932-6B09-41EA-81FD-8FE314F1E7F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26A08D8E-153C-4801-9199-6FAEA3F376C1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DCBD306-B238-412D-ADB5-01EA50C57D35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4FC6308-85BC-4515-B071-F08BBEF58F6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40C510D-955A-4FF9-845A-85DAA963E2E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D6E25-1502-4056-8B94-771299A6869D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837059E7-B9E7-4868-B0C9-6E79F33BBE4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7F25B6B-32A3-4E66-BC23-1E18DD05FACF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3E5821D-6395-49D7-ACFD-E51B0C242DCA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5634B1B0-23FD-480B-8D7B-EC1723883EE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7D0B594-C5A4-46B6-B62D-0FA775DA4FA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0825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056">
                <a:latin typeface="Montserrat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66">
                <a:latin typeface="Montserrat" pitchFamily="2" charset="77"/>
              </a:defRPr>
            </a:lvl1pPr>
            <a:lvl2pPr marL="457202" indent="0" algn="ctr">
              <a:buNone/>
              <a:defRPr sz="2000"/>
            </a:lvl2pPr>
            <a:lvl3pPr marL="914403" indent="0" algn="ctr">
              <a:buNone/>
              <a:defRPr sz="1800"/>
            </a:lvl3pPr>
            <a:lvl4pPr marL="1371604" indent="0" algn="ctr">
              <a:buNone/>
              <a:defRPr sz="1600"/>
            </a:lvl4pPr>
            <a:lvl5pPr marL="1828805" indent="0" algn="ctr">
              <a:buNone/>
              <a:defRPr sz="1600"/>
            </a:lvl5pPr>
            <a:lvl6pPr marL="2286007" indent="0" algn="ctr">
              <a:buNone/>
              <a:defRPr sz="1600"/>
            </a:lvl6pPr>
            <a:lvl7pPr marL="2743208" indent="0" algn="ctr">
              <a:buNone/>
              <a:defRPr sz="1600"/>
            </a:lvl7pPr>
            <a:lvl8pPr marL="3200410" indent="0" algn="ctr">
              <a:buNone/>
              <a:defRPr sz="1600"/>
            </a:lvl8pPr>
            <a:lvl9pPr marL="3657611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83">
                <a:latin typeface="Montserrat" pitchFamily="2" charset="77"/>
              </a:defRPr>
            </a:lvl1pPr>
          </a:lstStyle>
          <a:p>
            <a:fld id="{AA6BF925-633D-4ED2-8B84-026B34F99358}" type="datetime1">
              <a:rPr lang="es-MX" smtClean="0"/>
              <a:t>16/06/2025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83">
                <a:latin typeface="Montserrat" pitchFamily="2" charset="77"/>
              </a:defRPr>
            </a:lvl1pPr>
          </a:lstStyle>
          <a:p>
            <a:r>
              <a:rPr lang="es-MX"/>
              <a:t>Elaboró: M.E.E.V.A. Rodolfo Sierra O. / Oficina de Proyectos de Vinculación del Depto. de Ingeniería Metal - Mecánica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83">
                <a:latin typeface="Montserrat" pitchFamily="2" charset="77"/>
              </a:defRPr>
            </a:lvl1pPr>
          </a:lstStyle>
          <a:p>
            <a:fld id="{56DB4FA4-84E9-0348-8C25-6477954C36D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94196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497" y="1449188"/>
            <a:ext cx="9149853" cy="753755"/>
          </a:xfrm>
        </p:spPr>
        <p:txBody>
          <a:bodyPr>
            <a:noAutofit/>
          </a:bodyPr>
          <a:lstStyle>
            <a:lvl1pPr>
              <a:defRPr sz="3371">
                <a:latin typeface="Montserrat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12339"/>
            <a:ext cx="10341051" cy="3210508"/>
          </a:xfrm>
        </p:spPr>
        <p:txBody>
          <a:bodyPr/>
          <a:lstStyle>
            <a:lvl1pPr>
              <a:defRPr sz="2247">
                <a:latin typeface="Montserrat" pitchFamily="2" charset="77"/>
              </a:defRPr>
            </a:lvl1pPr>
            <a:lvl2pPr>
              <a:defRPr sz="1966">
                <a:latin typeface="Montserrat" pitchFamily="2" charset="77"/>
              </a:defRPr>
            </a:lvl2pPr>
            <a:lvl3pPr>
              <a:defRPr sz="1685">
                <a:latin typeface="Montserrat" pitchFamily="2" charset="77"/>
              </a:defRPr>
            </a:lvl3pPr>
            <a:lvl4pPr>
              <a:defRPr sz="1404">
                <a:latin typeface="Montserrat" pitchFamily="2" charset="77"/>
              </a:defRPr>
            </a:lvl4pPr>
            <a:lvl5pPr>
              <a:defRPr sz="1404">
                <a:latin typeface="Montserrat" pitchFamily="2" charset="77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83">
                <a:latin typeface="Montserrat" pitchFamily="2" charset="77"/>
              </a:defRPr>
            </a:lvl1pPr>
          </a:lstStyle>
          <a:p>
            <a:fld id="{71620A9B-9883-48B1-AD39-BFB573FB1C10}" type="datetime1">
              <a:rPr lang="es-MX" smtClean="0"/>
              <a:t>16/06/2025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83">
                <a:latin typeface="Montserrat" pitchFamily="2" charset="77"/>
              </a:defRPr>
            </a:lvl1pPr>
          </a:lstStyle>
          <a:p>
            <a:r>
              <a:rPr lang="es-MX"/>
              <a:t>Elaboró: M.E.E.V.A. Rodolfo Sierra O. / Oficina de Proyectos de Vinculación del Depto. de Ingeniería Metal - Mecánica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83">
                <a:latin typeface="Montserrat" pitchFamily="2" charset="77"/>
              </a:defRPr>
            </a:lvl1pPr>
          </a:lstStyle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275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497" y="1449188"/>
            <a:ext cx="9149853" cy="753755"/>
          </a:xfrm>
        </p:spPr>
        <p:txBody>
          <a:bodyPr>
            <a:noAutofit/>
          </a:bodyPr>
          <a:lstStyle>
            <a:lvl1pPr>
              <a:defRPr sz="3371">
                <a:latin typeface="Montserrat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12339"/>
            <a:ext cx="10341051" cy="3210508"/>
          </a:xfrm>
        </p:spPr>
        <p:txBody>
          <a:bodyPr/>
          <a:lstStyle>
            <a:lvl1pPr>
              <a:defRPr sz="2247">
                <a:latin typeface="Montserrat" pitchFamily="2" charset="77"/>
              </a:defRPr>
            </a:lvl1pPr>
            <a:lvl2pPr>
              <a:defRPr sz="1966">
                <a:latin typeface="Montserrat" pitchFamily="2" charset="77"/>
              </a:defRPr>
            </a:lvl2pPr>
            <a:lvl3pPr>
              <a:defRPr sz="1685">
                <a:latin typeface="Montserrat" pitchFamily="2" charset="77"/>
              </a:defRPr>
            </a:lvl3pPr>
            <a:lvl4pPr>
              <a:defRPr sz="1404">
                <a:latin typeface="Montserrat" pitchFamily="2" charset="77"/>
              </a:defRPr>
            </a:lvl4pPr>
            <a:lvl5pPr>
              <a:defRPr sz="1404">
                <a:latin typeface="Montserrat" pitchFamily="2" charset="77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83">
                <a:latin typeface="Montserrat" pitchFamily="2" charset="77"/>
              </a:defRPr>
            </a:lvl1pPr>
          </a:lstStyle>
          <a:p>
            <a:fld id="{F25B40C8-E26C-446C-BF62-9EDDA851B34D}" type="datetime1">
              <a:rPr lang="es-MX" smtClean="0"/>
              <a:t>16/06/2025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83">
                <a:latin typeface="Montserrat" pitchFamily="2" charset="77"/>
              </a:defRPr>
            </a:lvl1pPr>
          </a:lstStyle>
          <a:p>
            <a:r>
              <a:rPr lang="es-MX"/>
              <a:t>Elaboró: M.E.E.V.A. Rodolfo Sierra O. / Oficina de Proyectos de Vinculación del Depto. de Ingeniería Metal - Mecánica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83">
                <a:latin typeface="Montserrat" pitchFamily="2" charset="77"/>
              </a:defRPr>
            </a:lvl1pPr>
          </a:lstStyle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1024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6FBE9-2146-4222-A2EF-30B3F65C1BE0}" type="datetime1">
              <a:rPr lang="es-MX" smtClean="0"/>
              <a:t>16/06/2025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7972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7611"/>
            <a:ext cx="10515600" cy="723078"/>
          </a:xfrm>
        </p:spPr>
        <p:txBody>
          <a:bodyPr/>
          <a:lstStyle>
            <a:lvl1pPr>
              <a:defRPr sz="3371">
                <a:latin typeface="Montserrat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1966">
                <a:latin typeface="Montserrat" pitchFamily="2" charset="77"/>
              </a:defRPr>
            </a:lvl1pPr>
            <a:lvl2pPr>
              <a:defRPr sz="1685">
                <a:latin typeface="Montserrat" pitchFamily="2" charset="77"/>
              </a:defRPr>
            </a:lvl2pPr>
            <a:lvl3pPr>
              <a:defRPr sz="1404">
                <a:latin typeface="Montserrat" pitchFamily="2" charset="77"/>
              </a:defRPr>
            </a:lvl3pPr>
            <a:lvl4pPr>
              <a:defRPr sz="1264">
                <a:latin typeface="Montserrat" pitchFamily="2" charset="77"/>
              </a:defRPr>
            </a:lvl4pPr>
            <a:lvl5pPr>
              <a:defRPr sz="1264">
                <a:latin typeface="Montserrat" pitchFamily="2" charset="77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966">
                <a:latin typeface="Montserrat" pitchFamily="2" charset="77"/>
              </a:defRPr>
            </a:lvl1pPr>
            <a:lvl2pPr>
              <a:defRPr sz="1685">
                <a:latin typeface="Montserrat" pitchFamily="2" charset="77"/>
              </a:defRPr>
            </a:lvl2pPr>
            <a:lvl3pPr>
              <a:defRPr sz="1404">
                <a:latin typeface="Montserrat" pitchFamily="2" charset="77"/>
              </a:defRPr>
            </a:lvl3pPr>
            <a:lvl4pPr>
              <a:defRPr sz="1264">
                <a:latin typeface="Montserrat" pitchFamily="2" charset="77"/>
              </a:defRPr>
            </a:lvl4pPr>
            <a:lvl5pPr>
              <a:defRPr sz="1264">
                <a:latin typeface="Montserrat" pitchFamily="2" charset="77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43">
                <a:latin typeface="Montserrat" pitchFamily="2" charset="77"/>
              </a:defRPr>
            </a:lvl1pPr>
          </a:lstStyle>
          <a:p>
            <a:fld id="{BD8A24BF-AF8D-4401-AD6C-3D282D389707}" type="datetime1">
              <a:rPr lang="es-MX" smtClean="0"/>
              <a:t>16/06/2025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43">
                <a:latin typeface="Montserrat" pitchFamily="2" charset="77"/>
              </a:defRPr>
            </a:lvl1pPr>
          </a:lstStyle>
          <a:p>
            <a:r>
              <a:rPr lang="es-MX"/>
              <a:t>Elaboró: M.E.E.V.A. Rodolfo Sierra O. / Oficina de Proyectos de Vinculación del Depto. de Ingeniería Metal - Mecánica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43">
                <a:latin typeface="Montserrat" pitchFamily="2" charset="77"/>
              </a:defRPr>
            </a:lvl1pPr>
          </a:lstStyle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1642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EA4C1-5099-4DC5-92FD-03A77F2AFAE4}" type="datetime1">
              <a:rPr lang="es-MX" smtClean="0"/>
              <a:t>16/06/2025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Elaboró: M.E.E.V.A. Rodolfo Sierra O. / Oficina de Proyectos de Vinculación del Depto. de Ingeniería Metal - Mecánica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699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7611"/>
            <a:ext cx="10515600" cy="723078"/>
          </a:xfrm>
        </p:spPr>
        <p:txBody>
          <a:bodyPr/>
          <a:lstStyle>
            <a:lvl1pPr>
              <a:defRPr sz="3371">
                <a:latin typeface="Montserrat" pitchFamily="2" charset="77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1966">
                <a:latin typeface="Montserrat" pitchFamily="2" charset="77"/>
              </a:defRPr>
            </a:lvl1pPr>
            <a:lvl2pPr>
              <a:defRPr sz="1685">
                <a:latin typeface="Montserrat" pitchFamily="2" charset="77"/>
              </a:defRPr>
            </a:lvl2pPr>
            <a:lvl3pPr>
              <a:defRPr sz="1404">
                <a:latin typeface="Montserrat" pitchFamily="2" charset="77"/>
              </a:defRPr>
            </a:lvl3pPr>
            <a:lvl4pPr>
              <a:defRPr sz="1264">
                <a:latin typeface="Montserrat" pitchFamily="2" charset="77"/>
              </a:defRPr>
            </a:lvl4pPr>
            <a:lvl5pPr>
              <a:defRPr sz="1264">
                <a:latin typeface="Montserrat" pitchFamily="2" charset="77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966">
                <a:latin typeface="Montserrat" pitchFamily="2" charset="77"/>
              </a:defRPr>
            </a:lvl1pPr>
            <a:lvl2pPr>
              <a:defRPr sz="1685">
                <a:latin typeface="Montserrat" pitchFamily="2" charset="77"/>
              </a:defRPr>
            </a:lvl2pPr>
            <a:lvl3pPr>
              <a:defRPr sz="1404">
                <a:latin typeface="Montserrat" pitchFamily="2" charset="77"/>
              </a:defRPr>
            </a:lvl3pPr>
            <a:lvl4pPr>
              <a:defRPr sz="1264">
                <a:latin typeface="Montserrat" pitchFamily="2" charset="77"/>
              </a:defRPr>
            </a:lvl4pPr>
            <a:lvl5pPr>
              <a:defRPr sz="1264">
                <a:latin typeface="Montserrat" pitchFamily="2" charset="77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43">
                <a:latin typeface="Montserrat" pitchFamily="2" charset="77"/>
              </a:defRPr>
            </a:lvl1pPr>
          </a:lstStyle>
          <a:p>
            <a:fld id="{F50B8801-20EE-4DBA-A66F-D6FF14509D03}" type="datetime1">
              <a:rPr lang="es-MX" smtClean="0"/>
              <a:t>16/06/2025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43">
                <a:latin typeface="Montserrat" pitchFamily="2" charset="77"/>
              </a:defRPr>
            </a:lvl1pPr>
          </a:lstStyle>
          <a:p>
            <a:r>
              <a:rPr lang="es-MX"/>
              <a:t>Elaboró: M.E.E.V.A. Rodolfo Sierra O. / Oficina de Proyectos de Vinculación del Depto. de Ingeniería Metal - Mecánica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43">
                <a:latin typeface="Montserrat" pitchFamily="2" charset="77"/>
              </a:defRPr>
            </a:lvl1pPr>
          </a:lstStyle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619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4DB84-61A6-425B-95DE-A0B6C46B83F3}" type="datetime1">
              <a:rPr lang="es-MX" smtClean="0"/>
              <a:t>16/06/2025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Elaboró: M.E.E.V.A. Rodolfo Sierra O. / Oficina de Proyectos de Vinculación del Depto. de Ingeniería Metal - Mecánica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515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65745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1878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1302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545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37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</p:sldLayoutIdLst>
  <p:hf hd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14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</p:sldLayoutIdLst>
  <p:hf hd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99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25A8D28-FB0C-F6E6-8DB1-AA44AA8EF2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9"/>
            <a:ext cx="12192000" cy="686764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5C1D7B-2815-40C8-BC19-6EA7EDD443D7}" type="datetime1">
              <a:rPr lang="es-MX" smtClean="0"/>
              <a:t>16/06/2025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MX"/>
              <a:t>Elaboró: M.E.E.V.A. Rodolfo Sierra O. / Oficina de Proyectos de Vinculación del Depto. de Ingeniería Metal - Mecánica</a:t>
            </a: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DB4FA4-84E9-0348-8C25-6477954C36D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11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</p:sldLayoutIdLst>
  <p:hf hdr="0" dt="0"/>
  <p:txStyles>
    <p:titleStyle>
      <a:lvl1pPr algn="l" defTabSz="91440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1" indent="-228601" algn="l" defTabSz="9144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2" indent="-228601" algn="l" defTabSz="9144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3" indent="-228601" algn="l" defTabSz="9144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5" indent="-228601" algn="l" defTabSz="9144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6" indent="-228601" algn="l" defTabSz="9144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8" indent="-228601" algn="l" defTabSz="9144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9" indent="-228601" algn="l" defTabSz="9144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10" indent="-228601" algn="l" defTabSz="9144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11" indent="-228601" algn="l" defTabSz="9144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2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3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4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5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7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8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10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11" algn="l" defTabSz="914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verianacali.edu.co/sites/default/files/2022-06/Manual%20de%20Normas%20APA%207ma%20edicio%CC%81n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84E07D6-89DA-4BC3-BBF8-B95B273FB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104" y="1244907"/>
            <a:ext cx="9254434" cy="137710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DEL </a:t>
            </a:r>
            <a:b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O INVESTIGACIÓN</a:t>
            </a:r>
            <a:endParaRPr lang="es-ES" sz="4400" b="1" i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C19CF98-B2C0-428D-AC98-D2A838EDC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512" y="2706264"/>
            <a:ext cx="11408388" cy="305944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Nombre completo del estudiante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 R E S E N T A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400" b="1" dirty="0">
                <a:latin typeface="+mj-lt"/>
              </a:rPr>
              <a:t>Opción de Titulación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400" b="1" dirty="0">
                <a:latin typeface="+mj-lt"/>
              </a:rPr>
              <a:t>Titulación Integral Informe Técnico de Residencia Profesional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400" b="1" dirty="0">
                <a:latin typeface="+mj-lt"/>
              </a:rPr>
              <a:t>o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400" b="1" dirty="0">
                <a:latin typeface="+mj-lt"/>
              </a:rPr>
              <a:t>Tesis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400" dirty="0">
                <a:latin typeface="+mj-lt"/>
              </a:rPr>
              <a:t>Para obtener el titulo de: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400" b="1" dirty="0">
                <a:latin typeface="+mj-lt"/>
              </a:rPr>
              <a:t>Ingeniero Mecánico o Ingeniero en Materiales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600" b="1" dirty="0">
                <a:latin typeface="+mj-lt"/>
              </a:rPr>
              <a:t>Fecha actual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600" b="1" dirty="0">
                <a:latin typeface="+mj-lt"/>
              </a:rPr>
              <a:t>DD/MM/AA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9FC43D7-3345-44C9-B7B7-053E5C1F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1</a:t>
            </a:fld>
            <a:endParaRPr lang="es-MX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96F1159-5A09-89DB-EE8D-FA6F48C5E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Elaboró: M.E.E.V.A. Rodolfo Sierra O. / Oficina de Proyectos de Vinculación del Depto. de Ingeniería Metal - Mecánica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77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9BBDC7C-E1E3-403D-8476-85271A32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497" y="1449188"/>
            <a:ext cx="9149853" cy="753755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s-ES" b="1" dirty="0"/>
              <a:t>Resultados, diagramas y estadísticas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0699D5AA-3174-5964-0C63-D4139196A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s-MX"/>
              <a:t>Elaboró: M.E.E.V.A. Rodolfo Sierra O. / Oficina de Proyectos de Vinculación del Depto. de Ingeniería Metal - Mecánica</a:t>
            </a: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3BFDA-9178-4B73-95FC-D1CFF879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3F121D-74C7-44C0-8BBE-CFADC410CDDA}" type="slidenum">
              <a:rPr lang="es-MX" smtClean="0"/>
              <a:pPr>
                <a:spcAft>
                  <a:spcPts val="600"/>
                </a:spcAft>
              </a:pPr>
              <a:t>10</a:t>
            </a:fld>
            <a:endParaRPr lang="es-MX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C7121082-30A4-44AE-A004-E5A6254032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804719"/>
              </p:ext>
            </p:extLst>
          </p:nvPr>
        </p:nvGraphicFramePr>
        <p:xfrm>
          <a:off x="838200" y="2412339"/>
          <a:ext cx="10341051" cy="321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2953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818" y="2915403"/>
            <a:ext cx="4088929" cy="1027194"/>
          </a:xfrm>
        </p:spPr>
        <p:txBody>
          <a:bodyPr anchor="t">
            <a:normAutofit/>
          </a:bodyPr>
          <a:lstStyle/>
          <a:p>
            <a:pPr algn="r"/>
            <a:r>
              <a:rPr lang="es-MX" sz="2800" b="1" dirty="0"/>
              <a:t>Conclusiones y Recomendaciones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70786" y="1387735"/>
            <a:ext cx="6960198" cy="4317605"/>
          </a:xfrm>
        </p:spPr>
        <p:txBody>
          <a:bodyPr anchor="t">
            <a:normAutofit/>
          </a:bodyPr>
          <a:lstStyle/>
          <a:p>
            <a:r>
              <a:rPr lang="es-MX" sz="2000" dirty="0">
                <a:latin typeface="+mj-lt"/>
              </a:rPr>
              <a:t>Describa en orden Lógico y secuencial de los resultados.</a:t>
            </a:r>
          </a:p>
          <a:p>
            <a:r>
              <a:rPr lang="es-MX" sz="2000" dirty="0">
                <a:latin typeface="+mj-lt"/>
              </a:rPr>
              <a:t>Relacione los resultados obtenidos con los objetivos del proyecto y su cumplimiento.</a:t>
            </a:r>
          </a:p>
          <a:p>
            <a:r>
              <a:rPr lang="es-MX" sz="2000" dirty="0">
                <a:latin typeface="+mj-lt"/>
              </a:rPr>
              <a:t>Mencione las recomendaciones observadas para su continuidad y mejora continua del proyecto.</a:t>
            </a:r>
          </a:p>
          <a:p>
            <a:r>
              <a:rPr lang="es-MX" sz="2000" dirty="0">
                <a:latin typeface="+mj-lt"/>
              </a:rPr>
              <a:t>Describa sus habilidades y competencias adquiridas.</a:t>
            </a:r>
          </a:p>
          <a:p>
            <a:pPr marL="0" indent="0">
              <a:buNone/>
            </a:pPr>
            <a:endParaRPr lang="es-MX" sz="2000" dirty="0">
              <a:latin typeface="+mj-lt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57A636-E6D3-493D-917C-4B0528E6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7985" y="6455664"/>
            <a:ext cx="4114800" cy="365125"/>
          </a:xfrm>
        </p:spPr>
        <p:txBody>
          <a:bodyPr>
            <a:normAutofit fontScale="92500" lnSpcReduction="20000"/>
          </a:bodyPr>
          <a:lstStyle/>
          <a:p>
            <a:pPr algn="l">
              <a:spcAft>
                <a:spcPts val="600"/>
              </a:spcAft>
            </a:pPr>
            <a:r>
              <a:rPr lang="es-MX" sz="1100">
                <a:solidFill>
                  <a:schemeClr val="bg1"/>
                </a:solidFill>
              </a:rPr>
              <a:t>Elaboró: M.E.E.V.A. Rodolfo Sierra O. / Oficina de Proyectos de Vinculación del Depto. de Ingeniería Metal - Mecánica</a:t>
            </a:r>
            <a:endParaRPr lang="es-MX" sz="1100" dirty="0">
              <a:solidFill>
                <a:schemeClr val="bg1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E49AA5-1B43-43D2-88A2-32992730E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23F121D-74C7-44C0-8BBE-CFADC410CDDA}" type="slidenum">
              <a:rPr lang="es-MX" sz="11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s-MX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00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176" y="4985045"/>
            <a:ext cx="10640754" cy="775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latin typeface="+mj-lt"/>
                <a:ea typeface="+mj-ea"/>
                <a:cs typeface="+mj-cs"/>
              </a:rPr>
              <a:t>¡Gracias, </a:t>
            </a:r>
            <a:r>
              <a:rPr lang="en-US" sz="4400" kern="1200" dirty="0" err="1">
                <a:latin typeface="+mj-lt"/>
                <a:ea typeface="+mj-ea"/>
                <a:cs typeface="+mj-cs"/>
              </a:rPr>
              <a:t>por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latin typeface="+mj-lt"/>
                <a:ea typeface="+mj-ea"/>
                <a:cs typeface="+mj-cs"/>
              </a:rPr>
              <a:t>su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latin typeface="+mj-lt"/>
                <a:ea typeface="+mj-ea"/>
                <a:cs typeface="+mj-cs"/>
              </a:rPr>
              <a:t>atención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AEF5A2A-F1E1-4B22-BDA8-1E21E6395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l">
              <a:spcAft>
                <a:spcPts val="600"/>
              </a:spcAft>
              <a:defRPr/>
            </a:pPr>
            <a:r>
              <a:rPr lang="es-MX" sz="11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Elaboró: M.E.E.V.A. Rodolfo Sierra O. / Oficina de Proyectos de Vinculación del Depto. de Ingeniería Metal - Mecánica</a:t>
            </a:r>
            <a:endParaRPr lang="en-US" sz="11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2F4C9E-166E-429E-B12C-308D8A212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23F121D-74C7-44C0-8BBE-CFADC410CDDA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12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6" name="Imagen 5" descr="Imagen que contiene iluminado, tráfico, señal&#10;&#10;Descripción generada automáticamente">
            <a:extLst>
              <a:ext uri="{FF2B5EF4-FFF2-40B4-BE49-F238E27FC236}">
                <a16:creationId xmlns:a16="http://schemas.microsoft.com/office/drawing/2014/main" id="{45537275-0DD9-4018-AEC4-AAD25F21A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08" y="2068905"/>
            <a:ext cx="8452584" cy="291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75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103240-ADF3-4CE3-B109-C1EAAEA1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98" y="3095069"/>
            <a:ext cx="10515600" cy="760164"/>
          </a:xfrm>
        </p:spPr>
        <p:txBody>
          <a:bodyPr>
            <a:normAutofit/>
          </a:bodyPr>
          <a:lstStyle/>
          <a:p>
            <a:r>
              <a:rPr lang="es-ES" b="1" dirty="0"/>
              <a:t>Índice</a:t>
            </a:r>
            <a:endParaRPr lang="es-MX" b="1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70E93A75-DAA0-4098-8C1B-CF5947A5AC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568557"/>
              </p:ext>
            </p:extLst>
          </p:nvPr>
        </p:nvGraphicFramePr>
        <p:xfrm>
          <a:off x="2824984" y="1324052"/>
          <a:ext cx="7405538" cy="430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F0A0B-BEEE-4AAD-968A-AA3CFB84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7800"/>
            <a:ext cx="10515600" cy="365125"/>
          </a:xfrm>
        </p:spPr>
        <p:txBody>
          <a:bodyPr/>
          <a:lstStyle/>
          <a:p>
            <a:r>
              <a:rPr lang="es-MX"/>
              <a:t>Elaboró: M.E.E.V.A. Rodolfo Sierra O. / Oficina de Proyectos de Vinculación del Depto. de Ingeniería Metal - Mecánica</a:t>
            </a:r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7C00B-39B1-42B5-8B79-50A230C6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0327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46F31B-CDD3-4DAD-8E88-933B057E0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4">
                                            <p:graphicEl>
                                              <a:dgm id="{3346F31B-CDD3-4DAD-8E88-933B057E0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3E6C7F-AEF6-4017-B726-D2BD077B1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50"/>
                                        <p:tgtEl>
                                          <p:spTgt spid="4">
                                            <p:graphicEl>
                                              <a:dgm id="{BB3E6C7F-AEF6-4017-B726-D2BD077B1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C9F29E-A6B8-416F-8859-BB2F230CF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50"/>
                                        <p:tgtEl>
                                          <p:spTgt spid="4">
                                            <p:graphicEl>
                                              <a:dgm id="{75C9F29E-A6B8-416F-8859-BB2F230CF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159A35-38AD-4F3F-9BFB-593085DDE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4">
                                            <p:graphicEl>
                                              <a:dgm id="{24159A35-38AD-4F3F-9BFB-593085DDE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A49C19-45E6-46DE-BF01-06DAF983E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50"/>
                                        <p:tgtEl>
                                          <p:spTgt spid="4">
                                            <p:graphicEl>
                                              <a:dgm id="{F2A49C19-45E6-46DE-BF01-06DAF983E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4A4BB7-B2FF-44DA-B620-51280956D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50"/>
                                        <p:tgtEl>
                                          <p:spTgt spid="4">
                                            <p:graphicEl>
                                              <a:dgm id="{014A4BB7-B2FF-44DA-B620-51280956D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0ED63-AE42-4E04-BFB0-3FD6ED0CB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50"/>
                                        <p:tgtEl>
                                          <p:spTgt spid="4">
                                            <p:graphicEl>
                                              <a:dgm id="{3BA0ED63-AE42-4E04-BFB0-3FD6ED0CB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4AF1A9-061F-4C92-8690-F403D51D9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50"/>
                                        <p:tgtEl>
                                          <p:spTgt spid="4">
                                            <p:graphicEl>
                                              <a:dgm id="{024AF1A9-061F-4C92-8690-F403D51D9D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308A90-2A85-4A2E-9578-856657EFD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50"/>
                                        <p:tgtEl>
                                          <p:spTgt spid="4">
                                            <p:graphicEl>
                                              <a:dgm id="{6D308A90-2A85-4A2E-9578-856657EFD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7714A0-7A75-4AD6-A073-26034D3F1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4">
                                            <p:graphicEl>
                                              <a:dgm id="{FB7714A0-7A75-4AD6-A073-26034D3F1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1E17B7-6EEE-40D6-8D2E-08D537768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250"/>
                                        <p:tgtEl>
                                          <p:spTgt spid="4">
                                            <p:graphicEl>
                                              <a:dgm id="{651E17B7-6EEE-40D6-8D2E-08D537768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1E180-8DC4-41D2-93B6-8ABA0D8615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250"/>
                                        <p:tgtEl>
                                          <p:spTgt spid="4">
                                            <p:graphicEl>
                                              <a:dgm id="{7B71E180-8DC4-41D2-93B6-8ABA0D8615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0DA7D6-90F4-4D95-9052-67BF220E4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4">
                                            <p:graphicEl>
                                              <a:dgm id="{370DA7D6-90F4-4D95-9052-67BF220E4A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F12A79-151B-4C71-A2D2-4CE42AA2D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50"/>
                                        <p:tgtEl>
                                          <p:spTgt spid="4">
                                            <p:graphicEl>
                                              <a:dgm id="{43F12A79-151B-4C71-A2D2-4CE42AA2D9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CDB22A-CD25-46CE-BA94-2D50E41874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250"/>
                                        <p:tgtEl>
                                          <p:spTgt spid="4">
                                            <p:graphicEl>
                                              <a:dgm id="{25CDB22A-CD25-46CE-BA94-2D50E41874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E517E4-FC09-4B84-A2A3-61C5790490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50"/>
                                        <p:tgtEl>
                                          <p:spTgt spid="4">
                                            <p:graphicEl>
                                              <a:dgm id="{51E517E4-FC09-4B84-A2A3-61C5790490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06C9F7-4F3D-47C1-8F54-901864684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250"/>
                                        <p:tgtEl>
                                          <p:spTgt spid="4">
                                            <p:graphicEl>
                                              <a:dgm id="{3206C9F7-4F3D-47C1-8F54-901864684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6BC3BB-449A-45E4-8393-DE364B1341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250"/>
                                        <p:tgtEl>
                                          <p:spTgt spid="4">
                                            <p:graphicEl>
                                              <a:dgm id="{0A6BC3BB-449A-45E4-8393-DE364B1341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967A4D-98BE-4369-83CC-61552059F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250"/>
                                        <p:tgtEl>
                                          <p:spTgt spid="4">
                                            <p:graphicEl>
                                              <a:dgm id="{6D967A4D-98BE-4369-83CC-61552059F5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01601C-70E4-4214-B08F-D0CE48F110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250"/>
                                        <p:tgtEl>
                                          <p:spTgt spid="4">
                                            <p:graphicEl>
                                              <a:dgm id="{3D01601C-70E4-4214-B08F-D0CE48F110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64EDE4-71F2-410E-A867-52714C308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250"/>
                                        <p:tgtEl>
                                          <p:spTgt spid="4">
                                            <p:graphicEl>
                                              <a:dgm id="{E064EDE4-71F2-410E-A867-52714C308C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CC399C-020D-400B-9CBB-6919205A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3" y="2766218"/>
            <a:ext cx="4780403" cy="1325563"/>
          </a:xfrm>
        </p:spPr>
        <p:txBody>
          <a:bodyPr/>
          <a:lstStyle/>
          <a:p>
            <a:r>
              <a:rPr lang="es-ES" b="1" dirty="0"/>
              <a:t>Introducción</a:t>
            </a:r>
            <a:endParaRPr lang="es-MX" b="1" dirty="0"/>
          </a:p>
        </p:txBody>
      </p:sp>
      <p:graphicFrame>
        <p:nvGraphicFramePr>
          <p:cNvPr id="4" name="Marcador de contenido 2">
            <a:extLst>
              <a:ext uri="{FF2B5EF4-FFF2-40B4-BE49-F238E27FC236}">
                <a16:creationId xmlns:a16="http://schemas.microsoft.com/office/drawing/2014/main" id="{3F888500-A99C-48C8-ACF8-231C9482C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275848"/>
              </p:ext>
            </p:extLst>
          </p:nvPr>
        </p:nvGraphicFramePr>
        <p:xfrm>
          <a:off x="3316883" y="1312433"/>
          <a:ext cx="8116405" cy="4050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62AE37-4FBB-4E42-A4E6-158B966B7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13" y="6356350"/>
            <a:ext cx="12155487" cy="365125"/>
          </a:xfrm>
        </p:spPr>
        <p:txBody>
          <a:bodyPr/>
          <a:lstStyle/>
          <a:p>
            <a:r>
              <a:rPr lang="es-MX"/>
              <a:t>Elaboró: M.E.E.V.A. Rodolfo Sierra O. / Oficina de Proyectos de Vinculación del Depto. de Ingeniería Metal - Mecánica</a:t>
            </a:r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4CE839-9B74-4DFA-801A-7534DFF8D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1985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0141BF-EA30-41D0-8118-0D76A1540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graphicEl>
                                              <a:dgm id="{3F0141BF-EA30-41D0-8118-0D76A1540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graphicEl>
                                              <a:dgm id="{3F0141BF-EA30-41D0-8118-0D76A1540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graphicEl>
                                              <a:dgm id="{3F0141BF-EA30-41D0-8118-0D76A1540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31EBFB-31F7-4E1A-88AB-3590CB245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>
                                            <p:graphicEl>
                                              <a:dgm id="{4B31EBFB-31F7-4E1A-88AB-3590CB245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graphicEl>
                                              <a:dgm id="{4B31EBFB-31F7-4E1A-88AB-3590CB245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>
                                            <p:graphicEl>
                                              <a:dgm id="{4B31EBFB-31F7-4E1A-88AB-3590CB245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377D04-69F6-4806-B837-4AB86EA28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>
                                            <p:graphicEl>
                                              <a:dgm id="{75377D04-69F6-4806-B837-4AB86EA28E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>
                                            <p:graphicEl>
                                              <a:dgm id="{75377D04-69F6-4806-B837-4AB86EA28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>
                                            <p:graphicEl>
                                              <a:dgm id="{75377D04-69F6-4806-B837-4AB86EA28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92CF82-B239-48F7-8806-476572F8A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>
                                            <p:graphicEl>
                                              <a:dgm id="{DC92CF82-B239-48F7-8806-476572F8A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>
                                            <p:graphicEl>
                                              <a:dgm id="{DC92CF82-B239-48F7-8806-476572F8A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>
                                            <p:graphicEl>
                                              <a:dgm id="{DC92CF82-B239-48F7-8806-476572F8A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846433-35DB-418B-9C63-439C259CF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>
                                            <p:graphicEl>
                                              <a:dgm id="{1F846433-35DB-418B-9C63-439C259CF2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>
                                            <p:graphicEl>
                                              <a:dgm id="{1F846433-35DB-418B-9C63-439C259CF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>
                                            <p:graphicEl>
                                              <a:dgm id="{1F846433-35DB-418B-9C63-439C259CF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68DBE4-6D31-46E4-AF23-BC6051500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>
                                            <p:graphicEl>
                                              <a:dgm id="{CB68DBE4-6D31-46E4-AF23-BC6051500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>
                                            <p:graphicEl>
                                              <a:dgm id="{CB68DBE4-6D31-46E4-AF23-BC6051500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>
                                            <p:graphicEl>
                                              <a:dgm id="{CB68DBE4-6D31-46E4-AF23-BC6051500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3D321-7F00-4656-9467-F428AC131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858" y="1371600"/>
            <a:ext cx="9372677" cy="747656"/>
          </a:xfrm>
        </p:spPr>
        <p:txBody>
          <a:bodyPr anchor="b">
            <a:norm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A RESOLVER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322179-1A36-49D3-873D-C507A800B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858" y="2569822"/>
            <a:ext cx="9372677" cy="6226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MX" sz="1800" dirty="0">
                <a:latin typeface="+mj-lt"/>
              </a:rPr>
              <a:t>Describa brevemente el problema a solucionar o la pregunta del problema.</a:t>
            </a:r>
          </a:p>
          <a:p>
            <a:pPr marL="45720" indent="0">
              <a:buNone/>
            </a:pPr>
            <a:endParaRPr lang="es-MX" sz="1800" dirty="0">
              <a:latin typeface="+mj-lt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FBE94C-4E28-4479-9E52-CA8ACD383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15213" y="404813"/>
            <a:ext cx="4776787" cy="365125"/>
          </a:xfrm>
        </p:spPr>
        <p:txBody>
          <a:bodyPr>
            <a:normAutofit fontScale="92500" lnSpcReduction="20000"/>
          </a:bodyPr>
          <a:lstStyle/>
          <a:p>
            <a:pPr algn="r">
              <a:spcAft>
                <a:spcPts val="600"/>
              </a:spcAft>
            </a:pPr>
            <a:r>
              <a:rPr lang="es-MX" sz="1100">
                <a:solidFill>
                  <a:srgbClr val="FFFFFF"/>
                </a:solidFill>
              </a:rPr>
              <a:t>Elaboró: M.E.E.V.A. Rodolfo Sierra O. / Oficina de Proyectos de Vinculación del Depto. de Ingeniería Metal - Mecánica</a:t>
            </a:r>
            <a:endParaRPr lang="es-MX" sz="1100" dirty="0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7F528C-BEB3-4D6C-890D-F94D686C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423F121D-74C7-44C0-8BBE-CFADC410CDDA}" type="slidenum">
              <a:rPr lang="es-MX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4</a:t>
            </a:fld>
            <a:endParaRPr lang="es-MX">
              <a:solidFill>
                <a:schemeClr val="bg1"/>
              </a:solidFill>
            </a:endParaRPr>
          </a:p>
        </p:txBody>
      </p:sp>
      <p:pic>
        <p:nvPicPr>
          <p:cNvPr id="8" name="Gráfico 7" descr="Presentación con organigrama con relleno sólido">
            <a:extLst>
              <a:ext uri="{FF2B5EF4-FFF2-40B4-BE49-F238E27FC236}">
                <a16:creationId xmlns:a16="http://schemas.microsoft.com/office/drawing/2014/main" id="{680FD569-B69B-43D0-BFE7-65F08BCDF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8177" y="4265631"/>
            <a:ext cx="1365682" cy="136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3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58B11-807C-44E7-AFC7-06A79E86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619" y="1346813"/>
            <a:ext cx="9326880" cy="790460"/>
          </a:xfrm>
        </p:spPr>
        <p:txBody>
          <a:bodyPr/>
          <a:lstStyle/>
          <a:p>
            <a:r>
              <a:rPr lang="es-ES" b="1" dirty="0"/>
              <a:t>Antecedente del Problema</a:t>
            </a:r>
            <a:endParaRPr lang="es-MX" b="1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A25D5EDD-AAB5-4206-9526-246345F49D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073937"/>
              </p:ext>
            </p:extLst>
          </p:nvPr>
        </p:nvGraphicFramePr>
        <p:xfrm>
          <a:off x="1215615" y="2137273"/>
          <a:ext cx="9133241" cy="3321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90D3D4-C2D5-4775-96C0-C937C3F90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s-MX"/>
              <a:t>Elaboró: M.E.E.V.A. Rodolfo Sierra O. / Oficina de Proyectos de Vinculación del Depto. de Ingeniería Metal - Mecánica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38AF1E-E85C-4D52-92D0-4EE45BDF0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8029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2427C8-8393-4E99-87A9-AE29DF468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FF2427C8-8393-4E99-87A9-AE29DF468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FF2427C8-8393-4E99-87A9-AE29DF468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FF2427C8-8393-4E99-87A9-AE29DF4686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FF2427C8-8393-4E99-87A9-AE29DF4686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CB55E4-5A63-46AB-9556-08AF973A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CDCB55E4-5A63-46AB-9556-08AF973A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CDCB55E4-5A63-46AB-9556-08AF973A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CDCB55E4-5A63-46AB-9556-08AF973A8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CDCB55E4-5A63-46AB-9556-08AF973A8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DE2A40-D384-41A7-AABB-CC12DEA0C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D7DE2A40-D384-41A7-AABB-CC12DEA0C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D7DE2A40-D384-41A7-AABB-CC12DEA0C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D7DE2A40-D384-41A7-AABB-CC12DEA0C4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D7DE2A40-D384-41A7-AABB-CC12DEA0C4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87DCB7-6D4C-4101-AA20-03EB07F55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3587DCB7-6D4C-4101-AA20-03EB07F55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3587DCB7-6D4C-4101-AA20-03EB07F55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3587DCB7-6D4C-4101-AA20-03EB07F55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3587DCB7-6D4C-4101-AA20-03EB07F555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03D315-DDC6-4E09-8F89-868263F70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7703D315-DDC6-4E09-8F89-868263F70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7703D315-DDC6-4E09-8F89-868263F70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7703D315-DDC6-4E09-8F89-868263F70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7703D315-DDC6-4E09-8F89-868263F70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BDA383-DAA8-4ED7-882C-C9DD1EC18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CEBDA383-DAA8-4ED7-882C-C9DD1EC18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CEBDA383-DAA8-4ED7-882C-C9DD1EC18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CEBDA383-DAA8-4ED7-882C-C9DD1EC184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CEBDA383-DAA8-4ED7-882C-C9DD1EC184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A79D64-6365-4B3D-8DBF-A4005FE84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21A79D64-6365-4B3D-8DBF-A4005FE84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21A79D64-6365-4B3D-8DBF-A4005FE84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21A79D64-6365-4B3D-8DBF-A4005FE84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21A79D64-6365-4B3D-8DBF-A4005FE84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823A9A-B7DC-4365-8CDB-65E40299D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A3823A9A-B7DC-4365-8CDB-65E40299D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A3823A9A-B7DC-4365-8CDB-65E40299D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A3823A9A-B7DC-4365-8CDB-65E40299D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A3823A9A-B7DC-4365-8CDB-65E40299D5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289FF7-8462-4D9E-8E12-9FE0374C3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D0289FF7-8462-4D9E-8E12-9FE0374C3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D0289FF7-8462-4D9E-8E12-9FE0374C3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D0289FF7-8462-4D9E-8E12-9FE0374C3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D0289FF7-8462-4D9E-8E12-9FE0374C3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A90F69-272C-4264-A2D9-C2A07EE7C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0FA90F69-272C-4264-A2D9-C2A07EE7C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0FA90F69-272C-4264-A2D9-C2A07EE7C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0FA90F69-272C-4264-A2D9-C2A07EE7C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0FA90F69-272C-4264-A2D9-C2A07EE7C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919187-0701-42CE-9A28-1D27BC3A5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09919187-0701-42CE-9A28-1D27BC3A5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09919187-0701-42CE-9A28-1D27BC3A5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09919187-0701-42CE-9A28-1D27BC3A5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dgm id="{09919187-0701-42CE-9A28-1D27BC3A58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64D9D1-4D35-4872-8AD1-EF9EAEDC7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7464D9D1-4D35-4872-8AD1-EF9EAEDC7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464D9D1-4D35-4872-8AD1-EF9EAEDC7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464D9D1-4D35-4872-8AD1-EF9EAEDC7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7464D9D1-4D35-4872-8AD1-EF9EAEDC7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7133" y="1258538"/>
            <a:ext cx="9283851" cy="74949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" sz="3200" b="1" dirty="0">
                <a:solidFill>
                  <a:srgbClr val="545454">
                    <a:lumMod val="50000"/>
                  </a:srgbClr>
                </a:solidFill>
              </a:rPr>
              <a:t>Fundamentos y bases teóricos del tema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D334613-D007-40E4-BD0D-50BBC7A08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5005" y="2213040"/>
            <a:ext cx="9283851" cy="3005624"/>
          </a:xfrm>
        </p:spPr>
        <p:txBody>
          <a:bodyPr>
            <a:normAutofit/>
          </a:bodyPr>
          <a:lstStyle/>
          <a:p>
            <a:pPr marL="274320" indent="-228600" algn="just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s-ES" sz="2400" b="0" i="0" dirty="0">
                <a:latin typeface="Century Gothic"/>
                <a:ea typeface="+mn-ea"/>
                <a:cs typeface="+mn-cs"/>
              </a:rPr>
              <a:t>Describa los sustentos y bases teóricas más relevantes del proyecto investigados, se sugiere sean del más antiguo en años al más reciente, respetando la </a:t>
            </a:r>
            <a:r>
              <a:rPr lang="es-ES" sz="2400" b="1" dirty="0">
                <a:latin typeface="Century Gothic"/>
                <a:hlinkClick r:id="rId3"/>
              </a:rPr>
              <a:t>N</a:t>
            </a:r>
            <a:r>
              <a:rPr lang="es-ES" sz="2400" b="1" i="0" dirty="0">
                <a:latin typeface="Century Gothic"/>
                <a:hlinkClick r:id="rId3"/>
              </a:rPr>
              <a:t>orma APA 7 ed</a:t>
            </a:r>
            <a:r>
              <a:rPr lang="es-ES" sz="2400" b="0" i="0" dirty="0"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B3C88C0-BFC2-4851-AB3E-6B33DD2A0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r>
              <a:rPr lang="es-MX"/>
              <a:t>Elaboró: M.E.E.V.A. Rodolfo Sierra O. / Oficina de Proyectos de Vinculación del Depto. de Ingeniería Metal - Mecánica</a:t>
            </a:r>
            <a:endParaRPr lang="es-MX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B6E66BD-D737-4AA4-8D9C-F33F0138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F121D-74C7-44C0-8BBE-CFADC410CDD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1254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9461CE8D-8370-4EAC-9BA2-523797936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90402"/>
            <a:ext cx="3905026" cy="1355464"/>
          </a:xfrm>
        </p:spPr>
        <p:txBody>
          <a:bodyPr>
            <a:normAutofit/>
          </a:bodyPr>
          <a:lstStyle/>
          <a:p>
            <a:pPr algn="r"/>
            <a:r>
              <a:rPr lang="es-MX" b="1" dirty="0"/>
              <a:t>Desarrollo del Proyecto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0F22F6EB-C496-4519-89A4-AA5CF024A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0" y="1301675"/>
            <a:ext cx="6250940" cy="1966459"/>
          </a:xfrm>
        </p:spPr>
        <p:txBody>
          <a:bodyPr anchor="b">
            <a:normAutofit fontScale="92500" lnSpcReduction="10000"/>
          </a:bodyPr>
          <a:lstStyle/>
          <a:p>
            <a:pPr marL="45720" indent="0">
              <a:buNone/>
            </a:pPr>
            <a:r>
              <a:rPr lang="es-MX" sz="1400" dirty="0"/>
              <a:t>Propuesta A:</a:t>
            </a:r>
          </a:p>
          <a:p>
            <a:r>
              <a:rPr lang="es-MX" sz="1400" dirty="0"/>
              <a:t>A</a:t>
            </a:r>
          </a:p>
          <a:p>
            <a:r>
              <a:rPr lang="es-MX" sz="1400" dirty="0"/>
              <a:t>B</a:t>
            </a:r>
          </a:p>
          <a:p>
            <a:r>
              <a:rPr lang="es-MX" sz="1400" dirty="0"/>
              <a:t>C</a:t>
            </a:r>
          </a:p>
          <a:p>
            <a:r>
              <a:rPr lang="es-MX" sz="1400" dirty="0"/>
              <a:t>D</a:t>
            </a:r>
          </a:p>
          <a:p>
            <a:r>
              <a:rPr lang="es-MX" sz="1400" dirty="0"/>
              <a:t>E</a:t>
            </a:r>
          </a:p>
          <a:p>
            <a:r>
              <a:rPr lang="es-MX" sz="1400" dirty="0"/>
              <a:t>F</a:t>
            </a:r>
          </a:p>
        </p:txBody>
      </p:sp>
      <p:sp>
        <p:nvSpPr>
          <p:cNvPr id="13" name="Marcador de contenido 3">
            <a:extLst>
              <a:ext uri="{FF2B5EF4-FFF2-40B4-BE49-F238E27FC236}">
                <a16:creationId xmlns:a16="http://schemas.microsoft.com/office/drawing/2014/main" id="{54C8AF3F-8CF8-4AD6-9D73-DCEF01826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30" y="3589866"/>
            <a:ext cx="6250940" cy="2304628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s-MX" sz="1400"/>
              <a:t>Propuesta B:</a:t>
            </a:r>
          </a:p>
          <a:p>
            <a:r>
              <a:rPr lang="es-MX" sz="1400"/>
              <a:t>A</a:t>
            </a:r>
          </a:p>
          <a:p>
            <a:r>
              <a:rPr lang="es-MX" sz="1400"/>
              <a:t>B</a:t>
            </a:r>
          </a:p>
          <a:p>
            <a:r>
              <a:rPr lang="es-MX" sz="1400"/>
              <a:t>C</a:t>
            </a:r>
          </a:p>
          <a:p>
            <a:r>
              <a:rPr lang="es-MX" sz="1400"/>
              <a:t>D</a:t>
            </a:r>
          </a:p>
          <a:p>
            <a:r>
              <a:rPr lang="es-MX" sz="1400"/>
              <a:t>E</a:t>
            </a:r>
          </a:p>
          <a:p>
            <a:r>
              <a:rPr lang="es-MX" sz="1400"/>
              <a:t>F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74A316-A3CC-492F-842D-EBB1DF1B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375" y="6033479"/>
            <a:ext cx="9827642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s-MX" sz="1050">
                <a:solidFill>
                  <a:schemeClr val="tx1">
                    <a:alpha val="80000"/>
                  </a:schemeClr>
                </a:solidFill>
              </a:rPr>
              <a:t>Elaboró: M.E.E.V.A. Rodolfo Sierra O. / Oficina de Proyectos de Vinculación del Depto. de Ingeniería Metal - Mecánica</a:t>
            </a:r>
            <a:endParaRPr lang="es-MX" sz="105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2E41EFD9-4A0D-474E-B1EA-FA58DAF0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23F121D-74C7-44C0-8BBE-CFADC410CDDA}" type="slidenum">
              <a:rPr lang="es-MX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s-MX" sz="105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47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9BBDC7C-E1E3-403D-8476-85271A32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497" y="1449188"/>
            <a:ext cx="9149853" cy="753755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s-ES" b="1" dirty="0"/>
              <a:t>Resultados, diagramas y estadísticas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BB50E04-AC08-7ACB-BB99-4C83E412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s-MX"/>
              <a:t>Elaboró: M.E.E.V.A. Rodolfo Sierra O. / Oficina de Proyectos de Vinculación del Depto. de Ingeniería Metal - Mecánica</a:t>
            </a: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3BFDA-9178-4B73-95FC-D1CFF879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3F121D-74C7-44C0-8BBE-CFADC410CDDA}" type="slidenum">
              <a:rPr lang="es-MX" smtClean="0"/>
              <a:pPr>
                <a:spcAft>
                  <a:spcPts val="600"/>
                </a:spcAft>
              </a:pPr>
              <a:t>8</a:t>
            </a:fld>
            <a:endParaRPr lang="es-MX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45AAE709-314B-CC9A-C393-41EA1734AF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050476"/>
              </p:ext>
            </p:extLst>
          </p:nvPr>
        </p:nvGraphicFramePr>
        <p:xfrm>
          <a:off x="838200" y="2412339"/>
          <a:ext cx="10341051" cy="321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4377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9BBDC7C-E1E3-403D-8476-85271A32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497" y="1449188"/>
            <a:ext cx="9149853" cy="753755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s-ES" b="1" dirty="0"/>
              <a:t>Resultados, diagramas y estadísticas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08D8AB7-6B30-177E-2B87-48A3BE53E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r>
              <a:rPr lang="es-MX"/>
              <a:t>Elaboró: M.E.E.V.A. Rodolfo Sierra O. / Oficina de Proyectos de Vinculación del Depto. de Ingeniería Metal - Mecánica</a:t>
            </a: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3BFDA-9178-4B73-95FC-D1CFF879F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3F121D-74C7-44C0-8BBE-CFADC410CDDA}" type="slidenum">
              <a:rPr lang="es-MX" smtClean="0"/>
              <a:pPr>
                <a:spcAft>
                  <a:spcPts val="600"/>
                </a:spcAft>
              </a:pPr>
              <a:t>9</a:t>
            </a:fld>
            <a:endParaRPr lang="es-MX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B779E8AE-027A-24BF-6AF7-8C2A3DB1B8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959646"/>
              </p:ext>
            </p:extLst>
          </p:nvPr>
        </p:nvGraphicFramePr>
        <p:xfrm>
          <a:off x="838200" y="2412339"/>
          <a:ext cx="10341051" cy="321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9584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1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98B5A028-B8FD-464C-B01E-B7D82FF5A5C5}" vid="{324DD1E2-01DD-489E-8B28-31A3184FDAFA}"/>
    </a:ext>
  </a:extLst>
</a:theme>
</file>

<file path=ppt/theme/theme2.xml><?xml version="1.0" encoding="utf-8"?>
<a:theme xmlns:a="http://schemas.openxmlformats.org/drawingml/2006/main" name="Contents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2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2" id="{516A8E1B-EC0C-4543-ADAA-22A57DB116A1}" vid="{731154E5-3162-4A25-A463-42A9545EAE1D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48</TotalTime>
  <Words>605</Words>
  <Application>Microsoft Office PowerPoint</Application>
  <PresentationFormat>Panorámica</PresentationFormat>
  <Paragraphs>82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Century Gothic</vt:lpstr>
      <vt:lpstr>Montserrat</vt:lpstr>
      <vt:lpstr>Tema1</vt:lpstr>
      <vt:lpstr>Contents Slide Master</vt:lpstr>
      <vt:lpstr>Section Break Slide Master</vt:lpstr>
      <vt:lpstr>Tema2</vt:lpstr>
      <vt:lpstr>NOMBRE DEL  PROYECTO O INVESTIGACIÓN</vt:lpstr>
      <vt:lpstr>Índice</vt:lpstr>
      <vt:lpstr>Introducción</vt:lpstr>
      <vt:lpstr>PROBLEMA A RESOLVER</vt:lpstr>
      <vt:lpstr>Antecedente del Problema</vt:lpstr>
      <vt:lpstr>Fundamentos y bases teóricos del tema</vt:lpstr>
      <vt:lpstr>Desarrollo del Proyecto</vt:lpstr>
      <vt:lpstr>Resultados, diagramas y estadísticas</vt:lpstr>
      <vt:lpstr>Resultados, diagramas y estadísticas</vt:lpstr>
      <vt:lpstr>Resultados, diagramas y estadísticas</vt:lpstr>
      <vt:lpstr>Conclusiones y Recomendaciones</vt:lpstr>
      <vt:lpstr>¡Gracias, por su atención!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DEL PROYECTO</dc:title>
  <dc:creator>1 2</dc:creator>
  <cp:lastModifiedBy>Rodolfo Benjamín Sierra Ortiz</cp:lastModifiedBy>
  <cp:revision>11</cp:revision>
  <dcterms:created xsi:type="dcterms:W3CDTF">2020-02-25T17:59:28Z</dcterms:created>
  <dcterms:modified xsi:type="dcterms:W3CDTF">2025-06-16T18:42:21Z</dcterms:modified>
</cp:coreProperties>
</file>